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23"/>
  </p:handoutMasterIdLst>
  <p:sldIdLst>
    <p:sldId id="256" r:id="rId4"/>
    <p:sldId id="257" r:id="rId6"/>
    <p:sldId id="705" r:id="rId7"/>
    <p:sldId id="706" r:id="rId8"/>
    <p:sldId id="835" r:id="rId9"/>
    <p:sldId id="707" r:id="rId10"/>
    <p:sldId id="1711" r:id="rId11"/>
    <p:sldId id="1729" r:id="rId12"/>
    <p:sldId id="1731" r:id="rId13"/>
    <p:sldId id="1365" r:id="rId14"/>
    <p:sldId id="1507" r:id="rId15"/>
    <p:sldId id="1481" r:id="rId16"/>
    <p:sldId id="1483" r:id="rId17"/>
    <p:sldId id="914" r:id="rId18"/>
    <p:sldId id="915" r:id="rId19"/>
    <p:sldId id="1331" r:id="rId20"/>
    <p:sldId id="1330" r:id="rId21"/>
    <p:sldId id="1706" r:id="rId22"/>
    <p:sldId id="1707" r:id="rId23"/>
    <p:sldId id="926" r:id="rId24"/>
    <p:sldId id="560" r:id="rId25"/>
    <p:sldId id="930" r:id="rId26"/>
    <p:sldId id="1071" r:id="rId27"/>
    <p:sldId id="1072" r:id="rId28"/>
    <p:sldId id="1118" r:id="rId29"/>
    <p:sldId id="1083" r:id="rId30"/>
    <p:sldId id="1335" r:id="rId31"/>
    <p:sldId id="1373" r:id="rId32"/>
    <p:sldId id="1338" r:id="rId33"/>
    <p:sldId id="1631" r:id="rId34"/>
    <p:sldId id="1737" r:id="rId35"/>
    <p:sldId id="1744" r:id="rId36"/>
    <p:sldId id="1743" r:id="rId37"/>
    <p:sldId id="1738" r:id="rId38"/>
    <p:sldId id="1739" r:id="rId39"/>
    <p:sldId id="1740" r:id="rId40"/>
    <p:sldId id="1087" r:id="rId41"/>
    <p:sldId id="1342" r:id="rId42"/>
    <p:sldId id="1343" r:id="rId43"/>
    <p:sldId id="1345" r:id="rId44"/>
    <p:sldId id="1347" r:id="rId45"/>
    <p:sldId id="1116" r:id="rId46"/>
    <p:sldId id="959" r:id="rId47"/>
    <p:sldId id="1007" r:id="rId48"/>
    <p:sldId id="1117" r:id="rId49"/>
    <p:sldId id="1076" r:id="rId50"/>
    <p:sldId id="1193" r:id="rId51"/>
    <p:sldId id="1085" r:id="rId52"/>
    <p:sldId id="1741" r:id="rId53"/>
    <p:sldId id="1709" r:id="rId54"/>
    <p:sldId id="1469" r:id="rId55"/>
    <p:sldId id="1708" r:id="rId56"/>
    <p:sldId id="1273" r:id="rId57"/>
    <p:sldId id="1089" r:id="rId58"/>
    <p:sldId id="1288" r:id="rId59"/>
    <p:sldId id="1742" r:id="rId60"/>
    <p:sldId id="1114" r:id="rId61"/>
    <p:sldId id="1233" r:id="rId62"/>
    <p:sldId id="1034" r:id="rId63"/>
    <p:sldId id="1077" r:id="rId64"/>
    <p:sldId id="1078" r:id="rId65"/>
    <p:sldId id="1194" r:id="rId66"/>
    <p:sldId id="1086" r:id="rId67"/>
    <p:sldId id="1473" r:id="rId68"/>
    <p:sldId id="1712" r:id="rId69"/>
    <p:sldId id="1713" r:id="rId70"/>
    <p:sldId id="1745" r:id="rId71"/>
    <p:sldId id="1715" r:id="rId72"/>
    <p:sldId id="1351" r:id="rId73"/>
    <p:sldId id="1090" r:id="rId74"/>
    <p:sldId id="1039" r:id="rId75"/>
    <p:sldId id="1717" r:id="rId76"/>
    <p:sldId id="1113" r:id="rId77"/>
    <p:sldId id="1234" r:id="rId78"/>
    <p:sldId id="972" r:id="rId79"/>
    <p:sldId id="1073" r:id="rId80"/>
    <p:sldId id="1074" r:id="rId81"/>
    <p:sldId id="1152" r:id="rId82"/>
    <p:sldId id="1084" r:id="rId83"/>
    <p:sldId id="1632" r:id="rId84"/>
    <p:sldId id="1719" r:id="rId85"/>
    <p:sldId id="1633" r:id="rId86"/>
    <p:sldId id="1721" r:id="rId87"/>
    <p:sldId id="1492" r:id="rId88"/>
    <p:sldId id="1723" r:id="rId89"/>
    <p:sldId id="1724" r:id="rId90"/>
    <p:sldId id="1725" r:id="rId91"/>
    <p:sldId id="1726" r:id="rId92"/>
    <p:sldId id="1722" r:id="rId93"/>
    <p:sldId id="1747" r:id="rId94"/>
    <p:sldId id="1748" r:id="rId95"/>
    <p:sldId id="1746" r:id="rId96"/>
    <p:sldId id="1749" r:id="rId97"/>
    <p:sldId id="1750" r:id="rId98"/>
    <p:sldId id="1751" r:id="rId99"/>
    <p:sldId id="1752" r:id="rId100"/>
    <p:sldId id="1753" r:id="rId101"/>
    <p:sldId id="1754" r:id="rId102"/>
    <p:sldId id="1755" r:id="rId103"/>
    <p:sldId id="1756" r:id="rId104"/>
    <p:sldId id="1757" r:id="rId105"/>
    <p:sldId id="1758" r:id="rId106"/>
    <p:sldId id="1759" r:id="rId107"/>
    <p:sldId id="1760" r:id="rId108"/>
    <p:sldId id="1761" r:id="rId109"/>
    <p:sldId id="1762" r:id="rId110"/>
    <p:sldId id="1763" r:id="rId111"/>
    <p:sldId id="1764" r:id="rId112"/>
    <p:sldId id="1765" r:id="rId113"/>
    <p:sldId id="1766" r:id="rId114"/>
    <p:sldId id="1767" r:id="rId115"/>
    <p:sldId id="1088" r:id="rId116"/>
    <p:sldId id="1289" r:id="rId117"/>
    <p:sldId id="1500" r:id="rId118"/>
    <p:sldId id="1115" r:id="rId119"/>
    <p:sldId id="1192" r:id="rId120"/>
    <p:sldId id="1768" r:id="rId121"/>
    <p:sldId id="296" r:id="rId122"/>
  </p:sldIdLst>
  <p:sldSz cx="12192000" cy="6858000"/>
  <p:notesSz cx="6858000" cy="9144000"/>
  <p:custDataLst>
    <p:tags r:id="rId1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C9A9427-212C-4C89-B7CE-E76346128B26}">
          <p14:sldIdLst>
            <p14:sldId id="256"/>
          </p14:sldIdLst>
        </p14:section>
        <p14:section name="第一篇" id="{9A2A2253-6B25-4394-B235-F707A8D4121B}">
          <p14:sldIdLst>
            <p14:sldId id="257"/>
            <p14:sldId id="705"/>
            <p14:sldId id="706"/>
            <p14:sldId id="835"/>
            <p14:sldId id="707"/>
            <p14:sldId id="1711"/>
            <p14:sldId id="1729"/>
            <p14:sldId id="1731"/>
            <p14:sldId id="1365"/>
            <p14:sldId id="1507"/>
            <p14:sldId id="1481"/>
            <p14:sldId id="1483"/>
            <p14:sldId id="914"/>
            <p14:sldId id="915"/>
            <p14:sldId id="1331"/>
            <p14:sldId id="1330"/>
            <p14:sldId id="1706"/>
            <p14:sldId id="1707"/>
            <p14:sldId id="926"/>
            <p14:sldId id="560"/>
          </p14:sldIdLst>
        </p14:section>
        <p14:section name="第二篇" id="{940EB685-B755-40A5-A1DE-9E68159B078D}">
          <p14:sldIdLst>
            <p14:sldId id="930"/>
            <p14:sldId id="1071"/>
            <p14:sldId id="1072"/>
            <p14:sldId id="1118"/>
            <p14:sldId id="1083"/>
            <p14:sldId id="1335"/>
            <p14:sldId id="1373"/>
            <p14:sldId id="1338"/>
            <p14:sldId id="1631"/>
            <p14:sldId id="1737"/>
            <p14:sldId id="1744"/>
            <p14:sldId id="1743"/>
            <p14:sldId id="1738"/>
            <p14:sldId id="1739"/>
            <p14:sldId id="1740"/>
            <p14:sldId id="1087"/>
            <p14:sldId id="1342"/>
            <p14:sldId id="1343"/>
            <p14:sldId id="1345"/>
            <p14:sldId id="1347"/>
            <p14:sldId id="1116"/>
            <p14:sldId id="959"/>
          </p14:sldIdLst>
        </p14:section>
        <p14:section name="第三篇" id="{B2E89B03-92AE-40DB-BA95-4B7A2FA92739}">
          <p14:sldIdLst>
            <p14:sldId id="1007"/>
            <p14:sldId id="1117"/>
            <p14:sldId id="1076"/>
            <p14:sldId id="1193"/>
            <p14:sldId id="1085"/>
            <p14:sldId id="1741"/>
            <p14:sldId id="1709"/>
            <p14:sldId id="1469"/>
            <p14:sldId id="1708"/>
            <p14:sldId id="1273"/>
            <p14:sldId id="1089"/>
            <p14:sldId id="1288"/>
            <p14:sldId id="1742"/>
            <p14:sldId id="1114"/>
            <p14:sldId id="1233"/>
          </p14:sldIdLst>
        </p14:section>
        <p14:section name="第四篇" id="{8FBA3258-F279-42B4-AA6C-D5F7CAD5B328}">
          <p14:sldIdLst>
            <p14:sldId id="1034"/>
            <p14:sldId id="1077"/>
            <p14:sldId id="1078"/>
            <p14:sldId id="1194"/>
            <p14:sldId id="1086"/>
            <p14:sldId id="1473"/>
            <p14:sldId id="1712"/>
            <p14:sldId id="1713"/>
            <p14:sldId id="1745"/>
            <p14:sldId id="1715"/>
            <p14:sldId id="1351"/>
            <p14:sldId id="1090"/>
            <p14:sldId id="1039"/>
            <p14:sldId id="1717"/>
            <p14:sldId id="1113"/>
            <p14:sldId id="1234"/>
          </p14:sldIdLst>
        </p14:section>
        <p14:section name="第五篇" id="{A0638349-039B-412A-955B-7DE5117D43E9}">
          <p14:sldIdLst>
            <p14:sldId id="972"/>
            <p14:sldId id="1073"/>
            <p14:sldId id="1074"/>
            <p14:sldId id="1152"/>
            <p14:sldId id="1084"/>
            <p14:sldId id="1632"/>
            <p14:sldId id="1719"/>
            <p14:sldId id="1633"/>
            <p14:sldId id="1721"/>
            <p14:sldId id="1492"/>
            <p14:sldId id="1723"/>
            <p14:sldId id="1724"/>
            <p14:sldId id="1725"/>
            <p14:sldId id="1726"/>
            <p14:sldId id="1722"/>
            <p14:sldId id="1747"/>
            <p14:sldId id="1748"/>
            <p14:sldId id="1746"/>
            <p14:sldId id="1749"/>
            <p14:sldId id="1750"/>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088"/>
            <p14:sldId id="1289"/>
            <p14:sldId id="1500"/>
            <p14:sldId id="1115"/>
            <p14:sldId id="1192"/>
            <p14:sldId id="1768"/>
            <p14:sldId id="296"/>
          </p14:sldIdLst>
        </p14:section>
      </p14:sectionLst>
    </p:ext>
    <p:ext uri="{EFAFB233-063F-42B5-8137-9DF3F51BA10A}">
      <p15:sldGuideLst xmlns:p15="http://schemas.microsoft.com/office/powerpoint/2012/main">
        <p15:guide id="1" orient="horz" pos="2440" userDrawn="1">
          <p15:clr>
            <a:srgbClr val="A4A3A4"/>
          </p15:clr>
        </p15:guide>
        <p15:guide id="2"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0000"/>
    <a:srgbClr val="0174AB"/>
    <a:srgbClr val="0E0EFF"/>
    <a:srgbClr val="0000FF"/>
    <a:srgbClr val="044875"/>
    <a:srgbClr val="D0CECE"/>
    <a:srgbClr val="7F7F7F"/>
    <a:srgbClr val="5B9BD5"/>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22" autoAdjust="0"/>
    <p:restoredTop sz="96318" autoAdjust="0"/>
  </p:normalViewPr>
  <p:slideViewPr>
    <p:cSldViewPr showGuides="1">
      <p:cViewPr varScale="1">
        <p:scale>
          <a:sx n="86" d="100"/>
          <a:sy n="86" d="100"/>
        </p:scale>
        <p:origin x="54" y="36"/>
      </p:cViewPr>
      <p:guideLst>
        <p:guide orient="horz" pos="2440"/>
        <p:guide pos="3839"/>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8" Type="http://schemas.openxmlformats.org/officeDocument/2006/relationships/tags" Target="tags/tag733.xml"/><Relationship Id="rId127" Type="http://schemas.openxmlformats.org/officeDocument/2006/relationships/commentAuthors" Target="commentAuthors.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handoutMaster" Target="handoutMasters/handoutMaster1.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p:cNvGrpSpPr/>
          <p:nvPr userDrawn="1"/>
        </p:nvGrpSpPr>
        <p:grpSpPr>
          <a:xfrm>
            <a:off x="-1" y="6548011"/>
            <a:ext cx="12192001" cy="309989"/>
            <a:chOff x="0" y="6564501"/>
            <a:chExt cx="9144000" cy="292903"/>
          </a:xfrm>
        </p:grpSpPr>
        <p:sp>
          <p:nvSpPr>
            <p:cNvPr id="8" name="矩形 7"/>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p:cNvGrpSpPr/>
          <p:nvPr userDrawn="1"/>
        </p:nvGrpSpPr>
        <p:grpSpPr>
          <a:xfrm>
            <a:off x="-1" y="6548011"/>
            <a:ext cx="12192001" cy="309989"/>
            <a:chOff x="0" y="6564501"/>
            <a:chExt cx="9144000" cy="292903"/>
          </a:xfrm>
        </p:grpSpPr>
        <p:sp>
          <p:nvSpPr>
            <p:cNvPr id="14" name="矩形 13"/>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8.xml"/><Relationship Id="rId1" Type="http://schemas.openxmlformats.org/officeDocument/2006/relationships/image" Target="../media/image87.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8.xml"/><Relationship Id="rId1" Type="http://schemas.openxmlformats.org/officeDocument/2006/relationships/image" Target="../media/image88.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8.xml"/><Relationship Id="rId1" Type="http://schemas.openxmlformats.org/officeDocument/2006/relationships/image" Target="../media/image89.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8.xml"/><Relationship Id="rId1" Type="http://schemas.openxmlformats.org/officeDocument/2006/relationships/image" Target="../media/image90.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8.xml"/><Relationship Id="rId1" Type="http://schemas.openxmlformats.org/officeDocument/2006/relationships/image" Target="../media/image91.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8.xml"/><Relationship Id="rId1" Type="http://schemas.openxmlformats.org/officeDocument/2006/relationships/image" Target="../media/image92.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8.xml"/><Relationship Id="rId1" Type="http://schemas.openxmlformats.org/officeDocument/2006/relationships/image" Target="../media/image93.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8.xml"/><Relationship Id="rId1" Type="http://schemas.openxmlformats.org/officeDocument/2006/relationships/image" Target="../media/image94.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8.xml"/><Relationship Id="rId1" Type="http://schemas.openxmlformats.org/officeDocument/2006/relationships/image" Target="../media/image9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8.xml"/><Relationship Id="rId1" Type="http://schemas.openxmlformats.org/officeDocument/2006/relationships/image" Target="../media/image9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image" Target="../media/image7.pn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110.xml"/><Relationship Id="rId3" Type="http://schemas.openxmlformats.org/officeDocument/2006/relationships/slideLayout" Target="../slideLayouts/slideLayout18.xml"/><Relationship Id="rId2" Type="http://schemas.openxmlformats.org/officeDocument/2006/relationships/image" Target="../media/image98.png"/><Relationship Id="rId1" Type="http://schemas.openxmlformats.org/officeDocument/2006/relationships/image" Target="../media/image97.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18.xml"/><Relationship Id="rId2" Type="http://schemas.openxmlformats.org/officeDocument/2006/relationships/image" Target="../media/image100.png"/><Relationship Id="rId1" Type="http://schemas.openxmlformats.org/officeDocument/2006/relationships/image" Target="../media/image99.png"/></Relationships>
</file>

<file path=ppt/slides/_rels/slide112.xml.rels><?xml version="1.0" encoding="UTF-8" standalone="yes"?>
<Relationships xmlns="http://schemas.openxmlformats.org/package/2006/relationships"><Relationship Id="rId9" Type="http://schemas.openxmlformats.org/officeDocument/2006/relationships/tags" Target="../tags/tag679.xml"/><Relationship Id="rId8" Type="http://schemas.openxmlformats.org/officeDocument/2006/relationships/tags" Target="../tags/tag678.xml"/><Relationship Id="rId7" Type="http://schemas.openxmlformats.org/officeDocument/2006/relationships/tags" Target="../tags/tag677.xml"/><Relationship Id="rId6" Type="http://schemas.openxmlformats.org/officeDocument/2006/relationships/tags" Target="../tags/tag676.xml"/><Relationship Id="rId5" Type="http://schemas.openxmlformats.org/officeDocument/2006/relationships/tags" Target="../tags/tag675.xml"/><Relationship Id="rId4" Type="http://schemas.openxmlformats.org/officeDocument/2006/relationships/tags" Target="../tags/tag674.xml"/><Relationship Id="rId32" Type="http://schemas.openxmlformats.org/officeDocument/2006/relationships/notesSlide" Target="../notesSlides/notesSlide112.xml"/><Relationship Id="rId31" Type="http://schemas.openxmlformats.org/officeDocument/2006/relationships/slideLayout" Target="../slideLayouts/slideLayout18.xml"/><Relationship Id="rId30" Type="http://schemas.openxmlformats.org/officeDocument/2006/relationships/tags" Target="../tags/tag700.xml"/><Relationship Id="rId3" Type="http://schemas.openxmlformats.org/officeDocument/2006/relationships/tags" Target="../tags/tag673.xml"/><Relationship Id="rId29" Type="http://schemas.openxmlformats.org/officeDocument/2006/relationships/tags" Target="../tags/tag699.xml"/><Relationship Id="rId28" Type="http://schemas.openxmlformats.org/officeDocument/2006/relationships/tags" Target="../tags/tag698.xml"/><Relationship Id="rId27" Type="http://schemas.openxmlformats.org/officeDocument/2006/relationships/tags" Target="../tags/tag697.xml"/><Relationship Id="rId26" Type="http://schemas.openxmlformats.org/officeDocument/2006/relationships/tags" Target="../tags/tag696.xml"/><Relationship Id="rId25" Type="http://schemas.openxmlformats.org/officeDocument/2006/relationships/tags" Target="../tags/tag695.xml"/><Relationship Id="rId24" Type="http://schemas.openxmlformats.org/officeDocument/2006/relationships/tags" Target="../tags/tag694.xml"/><Relationship Id="rId23" Type="http://schemas.openxmlformats.org/officeDocument/2006/relationships/tags" Target="../tags/tag693.xml"/><Relationship Id="rId22" Type="http://schemas.openxmlformats.org/officeDocument/2006/relationships/tags" Target="../tags/tag692.xml"/><Relationship Id="rId21" Type="http://schemas.openxmlformats.org/officeDocument/2006/relationships/tags" Target="../tags/tag691.xml"/><Relationship Id="rId20" Type="http://schemas.openxmlformats.org/officeDocument/2006/relationships/tags" Target="../tags/tag690.xml"/><Relationship Id="rId2" Type="http://schemas.microsoft.com/office/2007/relationships/hdphoto" Target="../media/image2.wdp"/><Relationship Id="rId19" Type="http://schemas.openxmlformats.org/officeDocument/2006/relationships/tags" Target="../tags/tag689.xml"/><Relationship Id="rId18" Type="http://schemas.openxmlformats.org/officeDocument/2006/relationships/tags" Target="../tags/tag688.xml"/><Relationship Id="rId17" Type="http://schemas.openxmlformats.org/officeDocument/2006/relationships/tags" Target="../tags/tag687.xml"/><Relationship Id="rId16" Type="http://schemas.openxmlformats.org/officeDocument/2006/relationships/tags" Target="../tags/tag686.xml"/><Relationship Id="rId15" Type="http://schemas.openxmlformats.org/officeDocument/2006/relationships/tags" Target="../tags/tag685.xml"/><Relationship Id="rId14" Type="http://schemas.openxmlformats.org/officeDocument/2006/relationships/tags" Target="../tags/tag684.xml"/><Relationship Id="rId13" Type="http://schemas.openxmlformats.org/officeDocument/2006/relationships/tags" Target="../tags/tag683.xml"/><Relationship Id="rId12" Type="http://schemas.openxmlformats.org/officeDocument/2006/relationships/tags" Target="../tags/tag682.xml"/><Relationship Id="rId11" Type="http://schemas.openxmlformats.org/officeDocument/2006/relationships/tags" Target="../tags/tag681.xml"/><Relationship Id="rId10" Type="http://schemas.openxmlformats.org/officeDocument/2006/relationships/tags" Target="../tags/tag680.xml"/><Relationship Id="rId1" Type="http://schemas.openxmlformats.org/officeDocument/2006/relationships/image" Target="../media/image1.png"/></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slideLayout" Target="../slideLayouts/slideLayout18.xml"/><Relationship Id="rId3" Type="http://schemas.openxmlformats.org/officeDocument/2006/relationships/image" Target="../media/image101.png"/><Relationship Id="rId2" Type="http://schemas.openxmlformats.org/officeDocument/2006/relationships/tags" Target="../tags/tag702.xml"/><Relationship Id="rId1" Type="http://schemas.openxmlformats.org/officeDocument/2006/relationships/tags" Target="../tags/tag701.xml"/></Relationships>
</file>

<file path=ppt/slides/_rels/slide114.xml.rels><?xml version="1.0" encoding="UTF-8" standalone="yes"?>
<Relationships xmlns="http://schemas.openxmlformats.org/package/2006/relationships"><Relationship Id="rId5" Type="http://schemas.openxmlformats.org/officeDocument/2006/relationships/notesSlide" Target="../notesSlides/notesSlide114.xml"/><Relationship Id="rId4" Type="http://schemas.openxmlformats.org/officeDocument/2006/relationships/slideLayout" Target="../slideLayouts/slideLayout18.xml"/><Relationship Id="rId3" Type="http://schemas.openxmlformats.org/officeDocument/2006/relationships/image" Target="../media/image102.png"/><Relationship Id="rId2" Type="http://schemas.openxmlformats.org/officeDocument/2006/relationships/tags" Target="../tags/tag704.xml"/><Relationship Id="rId1" Type="http://schemas.openxmlformats.org/officeDocument/2006/relationships/tags" Target="../tags/tag703.xml"/></Relationships>
</file>

<file path=ppt/slides/_rels/slide115.xml.rels><?xml version="1.0" encoding="UTF-8" standalone="yes"?>
<Relationships xmlns="http://schemas.openxmlformats.org/package/2006/relationships"><Relationship Id="rId9" Type="http://schemas.openxmlformats.org/officeDocument/2006/relationships/tags" Target="../tags/tag711.xml"/><Relationship Id="rId8" Type="http://schemas.openxmlformats.org/officeDocument/2006/relationships/tags" Target="../tags/tag710.xml"/><Relationship Id="rId7" Type="http://schemas.openxmlformats.org/officeDocument/2006/relationships/tags" Target="../tags/tag709.xml"/><Relationship Id="rId6" Type="http://schemas.openxmlformats.org/officeDocument/2006/relationships/tags" Target="../tags/tag708.xml"/><Relationship Id="rId5" Type="http://schemas.openxmlformats.org/officeDocument/2006/relationships/tags" Target="../tags/tag707.xml"/><Relationship Id="rId4" Type="http://schemas.openxmlformats.org/officeDocument/2006/relationships/tags" Target="../tags/tag706.xml"/><Relationship Id="rId32" Type="http://schemas.openxmlformats.org/officeDocument/2006/relationships/notesSlide" Target="../notesSlides/notesSlide115.xml"/><Relationship Id="rId31" Type="http://schemas.openxmlformats.org/officeDocument/2006/relationships/slideLayout" Target="../slideLayouts/slideLayout18.xml"/><Relationship Id="rId30" Type="http://schemas.openxmlformats.org/officeDocument/2006/relationships/tags" Target="../tags/tag732.xml"/><Relationship Id="rId3" Type="http://schemas.openxmlformats.org/officeDocument/2006/relationships/tags" Target="../tags/tag705.xml"/><Relationship Id="rId29" Type="http://schemas.openxmlformats.org/officeDocument/2006/relationships/tags" Target="../tags/tag731.xml"/><Relationship Id="rId28" Type="http://schemas.openxmlformats.org/officeDocument/2006/relationships/tags" Target="../tags/tag730.xml"/><Relationship Id="rId27" Type="http://schemas.openxmlformats.org/officeDocument/2006/relationships/tags" Target="../tags/tag729.xml"/><Relationship Id="rId26" Type="http://schemas.openxmlformats.org/officeDocument/2006/relationships/tags" Target="../tags/tag728.xml"/><Relationship Id="rId25" Type="http://schemas.openxmlformats.org/officeDocument/2006/relationships/tags" Target="../tags/tag727.xml"/><Relationship Id="rId24" Type="http://schemas.openxmlformats.org/officeDocument/2006/relationships/tags" Target="../tags/tag726.xml"/><Relationship Id="rId23" Type="http://schemas.openxmlformats.org/officeDocument/2006/relationships/tags" Target="../tags/tag725.xml"/><Relationship Id="rId22" Type="http://schemas.openxmlformats.org/officeDocument/2006/relationships/tags" Target="../tags/tag724.xml"/><Relationship Id="rId21" Type="http://schemas.openxmlformats.org/officeDocument/2006/relationships/tags" Target="../tags/tag723.xml"/><Relationship Id="rId20" Type="http://schemas.openxmlformats.org/officeDocument/2006/relationships/tags" Target="../tags/tag722.xml"/><Relationship Id="rId2" Type="http://schemas.microsoft.com/office/2007/relationships/hdphoto" Target="../media/image2.wdp"/><Relationship Id="rId19" Type="http://schemas.openxmlformats.org/officeDocument/2006/relationships/tags" Target="../tags/tag721.xml"/><Relationship Id="rId18" Type="http://schemas.openxmlformats.org/officeDocument/2006/relationships/tags" Target="../tags/tag720.xml"/><Relationship Id="rId17" Type="http://schemas.openxmlformats.org/officeDocument/2006/relationships/tags" Target="../tags/tag719.xml"/><Relationship Id="rId16" Type="http://schemas.openxmlformats.org/officeDocument/2006/relationships/tags" Target="../tags/tag718.xml"/><Relationship Id="rId15" Type="http://schemas.openxmlformats.org/officeDocument/2006/relationships/tags" Target="../tags/tag717.xml"/><Relationship Id="rId14" Type="http://schemas.openxmlformats.org/officeDocument/2006/relationships/tags" Target="../tags/tag716.xml"/><Relationship Id="rId13" Type="http://schemas.openxmlformats.org/officeDocument/2006/relationships/tags" Target="../tags/tag715.xml"/><Relationship Id="rId12" Type="http://schemas.openxmlformats.org/officeDocument/2006/relationships/tags" Target="../tags/tag714.xml"/><Relationship Id="rId11" Type="http://schemas.openxmlformats.org/officeDocument/2006/relationships/tags" Target="../tags/tag713.xml"/><Relationship Id="rId10" Type="http://schemas.openxmlformats.org/officeDocument/2006/relationships/tags" Target="../tags/tag712.xml"/><Relationship Id="rId1" Type="http://schemas.openxmlformats.org/officeDocument/2006/relationships/image" Target="../media/image1.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118.xml"/><Relationship Id="rId3" Type="http://schemas.openxmlformats.org/officeDocument/2006/relationships/slideLayout" Target="../slideLayouts/slideLayout18.xml"/><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8.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2" Type="http://schemas.openxmlformats.org/officeDocument/2006/relationships/notesSlide" Target="../notesSlides/notesSlide14.xml"/><Relationship Id="rId31" Type="http://schemas.openxmlformats.org/officeDocument/2006/relationships/slideLayout" Target="../slideLayouts/slideLayout18.xml"/><Relationship Id="rId30" Type="http://schemas.openxmlformats.org/officeDocument/2006/relationships/tags" Target="../tags/tag123.xml"/><Relationship Id="rId3" Type="http://schemas.openxmlformats.org/officeDocument/2006/relationships/tags" Target="../tags/tag96.xml"/><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microsoft.com/office/2007/relationships/hdphoto" Target="../media/image2.wdp"/><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8.xml"/><Relationship Id="rId3" Type="http://schemas.openxmlformats.org/officeDocument/2006/relationships/image" Target="../media/image11.png"/><Relationship Id="rId2" Type="http://schemas.openxmlformats.org/officeDocument/2006/relationships/tags" Target="../tags/tag125.xml"/><Relationship Id="rId1" Type="http://schemas.openxmlformats.org/officeDocument/2006/relationships/tags" Target="../tags/tag124.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8.xml"/><Relationship Id="rId3" Type="http://schemas.openxmlformats.org/officeDocument/2006/relationships/image" Target="../media/image12.png"/><Relationship Id="rId2" Type="http://schemas.openxmlformats.org/officeDocument/2006/relationships/tags" Target="../tags/tag127.xml"/><Relationship Id="rId1" Type="http://schemas.openxmlformats.org/officeDocument/2006/relationships/tags" Target="../tags/tag126.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8.xml"/><Relationship Id="rId3" Type="http://schemas.openxmlformats.org/officeDocument/2006/relationships/image" Target="../media/image13.png"/><Relationship Id="rId2" Type="http://schemas.openxmlformats.org/officeDocument/2006/relationships/tags" Target="../tags/tag129.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8.xml"/><Relationship Id="rId3" Type="http://schemas.openxmlformats.org/officeDocument/2006/relationships/image" Target="../media/image14.png"/><Relationship Id="rId2" Type="http://schemas.openxmlformats.org/officeDocument/2006/relationships/tags" Target="../tags/tag131.xml"/><Relationship Id="rId1" Type="http://schemas.openxmlformats.org/officeDocument/2006/relationships/tags" Target="../tags/tag130.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8.xml"/><Relationship Id="rId3" Type="http://schemas.openxmlformats.org/officeDocument/2006/relationships/image" Target="../media/image15.png"/><Relationship Id="rId2" Type="http://schemas.openxmlformats.org/officeDocument/2006/relationships/tags" Target="../tags/tag133.xml"/><Relationship Id="rId1" Type="http://schemas.openxmlformats.org/officeDocument/2006/relationships/tags" Target="../tags/tag13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2" Type="http://schemas.openxmlformats.org/officeDocument/2006/relationships/notesSlide" Target="../notesSlides/notesSlide20.xml"/><Relationship Id="rId31" Type="http://schemas.openxmlformats.org/officeDocument/2006/relationships/slideLayout" Target="../slideLayouts/slideLayout18.xml"/><Relationship Id="rId30" Type="http://schemas.openxmlformats.org/officeDocument/2006/relationships/tags" Target="../tags/tag161.xml"/><Relationship Id="rId3" Type="http://schemas.openxmlformats.org/officeDocument/2006/relationships/tags" Target="../tags/tag134.xml"/><Relationship Id="rId29" Type="http://schemas.openxmlformats.org/officeDocument/2006/relationships/tags" Target="../tags/tag160.xml"/><Relationship Id="rId28" Type="http://schemas.openxmlformats.org/officeDocument/2006/relationships/tags" Target="../tags/tag159.xml"/><Relationship Id="rId27" Type="http://schemas.openxmlformats.org/officeDocument/2006/relationships/tags" Target="../tags/tag158.xml"/><Relationship Id="rId26" Type="http://schemas.openxmlformats.org/officeDocument/2006/relationships/tags" Target="../tags/tag157.xml"/><Relationship Id="rId25" Type="http://schemas.openxmlformats.org/officeDocument/2006/relationships/tags" Target="../tags/tag156.xml"/><Relationship Id="rId24" Type="http://schemas.openxmlformats.org/officeDocument/2006/relationships/tags" Target="../tags/tag155.xml"/><Relationship Id="rId23" Type="http://schemas.openxmlformats.org/officeDocument/2006/relationships/tags" Target="../tags/tag154.xml"/><Relationship Id="rId22" Type="http://schemas.openxmlformats.org/officeDocument/2006/relationships/tags" Target="../tags/tag153.xml"/><Relationship Id="rId21" Type="http://schemas.openxmlformats.org/officeDocument/2006/relationships/tags" Target="../tags/tag152.xml"/><Relationship Id="rId20" Type="http://schemas.openxmlformats.org/officeDocument/2006/relationships/tags" Target="../tags/tag151.xml"/><Relationship Id="rId2" Type="http://schemas.microsoft.com/office/2007/relationships/hdphoto" Target="../media/image2.wdp"/><Relationship Id="rId19" Type="http://schemas.openxmlformats.org/officeDocument/2006/relationships/tags" Target="../tags/tag150.xml"/><Relationship Id="rId18" Type="http://schemas.openxmlformats.org/officeDocument/2006/relationships/tags" Target="../tags/tag149.xml"/><Relationship Id="rId17" Type="http://schemas.openxmlformats.org/officeDocument/2006/relationships/tags" Target="../tags/tag148.xml"/><Relationship Id="rId16" Type="http://schemas.openxmlformats.org/officeDocument/2006/relationships/tags" Target="../tags/tag147.xml"/><Relationship Id="rId15" Type="http://schemas.openxmlformats.org/officeDocument/2006/relationships/tags" Target="../tags/tag146.xml"/><Relationship Id="rId14" Type="http://schemas.openxmlformats.org/officeDocument/2006/relationships/tags" Target="../tags/tag145.xml"/><Relationship Id="rId13" Type="http://schemas.openxmlformats.org/officeDocument/2006/relationships/tags" Target="../tags/tag144.xml"/><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6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2" Type="http://schemas.openxmlformats.org/officeDocument/2006/relationships/notesSlide" Target="../notesSlides/notesSlide23.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65.xml"/><Relationship Id="rId29" Type="http://schemas.openxmlformats.org/officeDocument/2006/relationships/image" Target="../media/image1.png"/><Relationship Id="rId28" Type="http://schemas.openxmlformats.org/officeDocument/2006/relationships/tags" Target="../tags/tag190.xml"/><Relationship Id="rId27" Type="http://schemas.openxmlformats.org/officeDocument/2006/relationships/tags" Target="../tags/tag189.xml"/><Relationship Id="rId26" Type="http://schemas.openxmlformats.org/officeDocument/2006/relationships/tags" Target="../tags/tag188.xml"/><Relationship Id="rId25" Type="http://schemas.openxmlformats.org/officeDocument/2006/relationships/tags" Target="../tags/tag187.xml"/><Relationship Id="rId24" Type="http://schemas.openxmlformats.org/officeDocument/2006/relationships/tags" Target="../tags/tag186.xml"/><Relationship Id="rId23" Type="http://schemas.openxmlformats.org/officeDocument/2006/relationships/tags" Target="../tags/tag185.xml"/><Relationship Id="rId22" Type="http://schemas.openxmlformats.org/officeDocument/2006/relationships/tags" Target="../tags/tag184.xml"/><Relationship Id="rId21" Type="http://schemas.openxmlformats.org/officeDocument/2006/relationships/tags" Target="../tags/tag183.xml"/><Relationship Id="rId20" Type="http://schemas.openxmlformats.org/officeDocument/2006/relationships/tags" Target="../tags/tag182.xml"/><Relationship Id="rId2" Type="http://schemas.openxmlformats.org/officeDocument/2006/relationships/tags" Target="../tags/tag164.xml"/><Relationship Id="rId19" Type="http://schemas.openxmlformats.org/officeDocument/2006/relationships/tags" Target="../tags/tag181.xml"/><Relationship Id="rId18" Type="http://schemas.openxmlformats.org/officeDocument/2006/relationships/tags" Target="../tags/tag180.xml"/><Relationship Id="rId17" Type="http://schemas.openxmlformats.org/officeDocument/2006/relationships/tags" Target="../tags/tag179.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tags" Target="../tags/tag163.xml"/></Relationships>
</file>

<file path=ppt/slides/_rels/slide24.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2" Type="http://schemas.openxmlformats.org/officeDocument/2006/relationships/notesSlide" Target="../notesSlides/notesSlide24.xml"/><Relationship Id="rId31" Type="http://schemas.openxmlformats.org/officeDocument/2006/relationships/slideLayout" Target="../slideLayouts/slideLayout18.xml"/><Relationship Id="rId30" Type="http://schemas.openxmlformats.org/officeDocument/2006/relationships/tags" Target="../tags/tag218.xml"/><Relationship Id="rId3" Type="http://schemas.openxmlformats.org/officeDocument/2006/relationships/tags" Target="../tags/tag191.xml"/><Relationship Id="rId29" Type="http://schemas.openxmlformats.org/officeDocument/2006/relationships/tags" Target="../tags/tag217.xml"/><Relationship Id="rId28" Type="http://schemas.openxmlformats.org/officeDocument/2006/relationships/tags" Target="../tags/tag216.xml"/><Relationship Id="rId27" Type="http://schemas.openxmlformats.org/officeDocument/2006/relationships/tags" Target="../tags/tag215.xml"/><Relationship Id="rId26" Type="http://schemas.openxmlformats.org/officeDocument/2006/relationships/tags" Target="../tags/tag214.xml"/><Relationship Id="rId25" Type="http://schemas.openxmlformats.org/officeDocument/2006/relationships/tags" Target="../tags/tag213.xml"/><Relationship Id="rId24" Type="http://schemas.openxmlformats.org/officeDocument/2006/relationships/tags" Target="../tags/tag212.xml"/><Relationship Id="rId23" Type="http://schemas.openxmlformats.org/officeDocument/2006/relationships/tags" Target="../tags/tag211.xml"/><Relationship Id="rId22" Type="http://schemas.openxmlformats.org/officeDocument/2006/relationships/tags" Target="../tags/tag210.xml"/><Relationship Id="rId21" Type="http://schemas.openxmlformats.org/officeDocument/2006/relationships/tags" Target="../tags/tag209.xml"/><Relationship Id="rId20" Type="http://schemas.openxmlformats.org/officeDocument/2006/relationships/tags" Target="../tags/tag208.xml"/><Relationship Id="rId2" Type="http://schemas.microsoft.com/office/2007/relationships/hdphoto" Target="../media/image2.wdp"/><Relationship Id="rId19" Type="http://schemas.openxmlformats.org/officeDocument/2006/relationships/tags" Target="../tags/tag207.xml"/><Relationship Id="rId18" Type="http://schemas.openxmlformats.org/officeDocument/2006/relationships/tags" Target="../tags/tag206.xml"/><Relationship Id="rId17" Type="http://schemas.openxmlformats.org/officeDocument/2006/relationships/tags" Target="../tags/tag205.xml"/><Relationship Id="rId16" Type="http://schemas.openxmlformats.org/officeDocument/2006/relationships/tags" Target="../tags/tag204.xml"/><Relationship Id="rId15" Type="http://schemas.openxmlformats.org/officeDocument/2006/relationships/tags" Target="../tags/tag203.xml"/><Relationship Id="rId14" Type="http://schemas.openxmlformats.org/officeDocument/2006/relationships/tags" Target="../tags/tag202.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2" Type="http://schemas.openxmlformats.org/officeDocument/2006/relationships/notesSlide" Target="../notesSlides/notesSlide26.xml"/><Relationship Id="rId31" Type="http://schemas.openxmlformats.org/officeDocument/2006/relationships/slideLayout" Target="../slideLayouts/slideLayout18.xml"/><Relationship Id="rId30" Type="http://schemas.openxmlformats.org/officeDocument/2006/relationships/tags" Target="../tags/tag246.xml"/><Relationship Id="rId3" Type="http://schemas.openxmlformats.org/officeDocument/2006/relationships/tags" Target="../tags/tag219.xml"/><Relationship Id="rId29" Type="http://schemas.openxmlformats.org/officeDocument/2006/relationships/tags" Target="../tags/tag245.xml"/><Relationship Id="rId28" Type="http://schemas.openxmlformats.org/officeDocument/2006/relationships/tags" Target="../tags/tag244.xml"/><Relationship Id="rId27" Type="http://schemas.openxmlformats.org/officeDocument/2006/relationships/tags" Target="../tags/tag243.xml"/><Relationship Id="rId26" Type="http://schemas.openxmlformats.org/officeDocument/2006/relationships/tags" Target="../tags/tag242.xml"/><Relationship Id="rId25" Type="http://schemas.openxmlformats.org/officeDocument/2006/relationships/tags" Target="../tags/tag241.xml"/><Relationship Id="rId24" Type="http://schemas.openxmlformats.org/officeDocument/2006/relationships/tags" Target="../tags/tag240.xml"/><Relationship Id="rId23" Type="http://schemas.openxmlformats.org/officeDocument/2006/relationships/tags" Target="../tags/tag239.xml"/><Relationship Id="rId22" Type="http://schemas.openxmlformats.org/officeDocument/2006/relationships/tags" Target="../tags/tag238.xml"/><Relationship Id="rId21" Type="http://schemas.openxmlformats.org/officeDocument/2006/relationships/tags" Target="../tags/tag237.xml"/><Relationship Id="rId20" Type="http://schemas.openxmlformats.org/officeDocument/2006/relationships/tags" Target="../tags/tag236.xml"/><Relationship Id="rId2" Type="http://schemas.microsoft.com/office/2007/relationships/hdphoto" Target="../media/image2.wdp"/><Relationship Id="rId19" Type="http://schemas.openxmlformats.org/officeDocument/2006/relationships/tags" Target="../tags/tag235.xml"/><Relationship Id="rId18" Type="http://schemas.openxmlformats.org/officeDocument/2006/relationships/tags" Target="../tags/tag234.xml"/><Relationship Id="rId17" Type="http://schemas.openxmlformats.org/officeDocument/2006/relationships/tags" Target="../tags/tag233.xml"/><Relationship Id="rId16" Type="http://schemas.openxmlformats.org/officeDocument/2006/relationships/tags" Target="../tags/tag232.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2" Type="http://schemas.openxmlformats.org/officeDocument/2006/relationships/notesSlide" Target="../notesSlides/notesSlide3.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4.xml"/><Relationship Id="rId29" Type="http://schemas.openxmlformats.org/officeDocument/2006/relationships/image" Target="../media/image1.png"/><Relationship Id="rId28" Type="http://schemas.openxmlformats.org/officeDocument/2006/relationships/tags" Target="../tags/tag39.xml"/><Relationship Id="rId27" Type="http://schemas.openxmlformats.org/officeDocument/2006/relationships/tags" Target="../tags/tag38.xml"/><Relationship Id="rId26" Type="http://schemas.openxmlformats.org/officeDocument/2006/relationships/tags" Target="../tags/tag37.xml"/><Relationship Id="rId25" Type="http://schemas.openxmlformats.org/officeDocument/2006/relationships/tags" Target="../tags/tag36.xml"/><Relationship Id="rId24" Type="http://schemas.openxmlformats.org/officeDocument/2006/relationships/tags" Target="../tags/tag35.xml"/><Relationship Id="rId23" Type="http://schemas.openxmlformats.org/officeDocument/2006/relationships/tags" Target="../tags/tag34.xml"/><Relationship Id="rId22" Type="http://schemas.openxmlformats.org/officeDocument/2006/relationships/tags" Target="../tags/tag33.xml"/><Relationship Id="rId21" Type="http://schemas.openxmlformats.org/officeDocument/2006/relationships/tags" Target="../tags/tag32.xml"/><Relationship Id="rId20" Type="http://schemas.openxmlformats.org/officeDocument/2006/relationships/tags" Target="../tags/tag31.xml"/><Relationship Id="rId2" Type="http://schemas.openxmlformats.org/officeDocument/2006/relationships/tags" Target="../tags/tag13.xml"/><Relationship Id="rId19" Type="http://schemas.openxmlformats.org/officeDocument/2006/relationships/tags" Target="../tags/tag30.xml"/><Relationship Id="rId18" Type="http://schemas.openxmlformats.org/officeDocument/2006/relationships/tags" Target="../tags/tag29.xml"/><Relationship Id="rId17" Type="http://schemas.openxmlformats.org/officeDocument/2006/relationships/tags" Target="../tags/tag28.xml"/><Relationship Id="rId16" Type="http://schemas.openxmlformats.org/officeDocument/2006/relationships/tags" Target="../tags/tag27.xml"/><Relationship Id="rId15" Type="http://schemas.openxmlformats.org/officeDocument/2006/relationships/tags" Target="../tags/tag26.xml"/><Relationship Id="rId14" Type="http://schemas.openxmlformats.org/officeDocument/2006/relationships/tags" Target="../tags/tag25.xml"/><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8.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8.xml"/><Relationship Id="rId2" Type="http://schemas.openxmlformats.org/officeDocument/2006/relationships/image" Target="../media/image24.png"/><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8.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tags" Target="../tags/tag252.xml"/><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32" Type="http://schemas.openxmlformats.org/officeDocument/2006/relationships/notesSlide" Target="../notesSlides/notesSlide37.xml"/><Relationship Id="rId31" Type="http://schemas.openxmlformats.org/officeDocument/2006/relationships/slideLayout" Target="../slideLayouts/slideLayout18.xml"/><Relationship Id="rId30" Type="http://schemas.openxmlformats.org/officeDocument/2006/relationships/tags" Target="../tags/tag274.xml"/><Relationship Id="rId3" Type="http://schemas.openxmlformats.org/officeDocument/2006/relationships/tags" Target="../tags/tag247.xml"/><Relationship Id="rId29" Type="http://schemas.openxmlformats.org/officeDocument/2006/relationships/tags" Target="../tags/tag273.xml"/><Relationship Id="rId28" Type="http://schemas.openxmlformats.org/officeDocument/2006/relationships/tags" Target="../tags/tag272.xml"/><Relationship Id="rId27" Type="http://schemas.openxmlformats.org/officeDocument/2006/relationships/tags" Target="../tags/tag271.xml"/><Relationship Id="rId26" Type="http://schemas.openxmlformats.org/officeDocument/2006/relationships/tags" Target="../tags/tag270.xml"/><Relationship Id="rId25" Type="http://schemas.openxmlformats.org/officeDocument/2006/relationships/tags" Target="../tags/tag269.xml"/><Relationship Id="rId24" Type="http://schemas.openxmlformats.org/officeDocument/2006/relationships/tags" Target="../tags/tag268.xml"/><Relationship Id="rId23" Type="http://schemas.openxmlformats.org/officeDocument/2006/relationships/tags" Target="../tags/tag267.xml"/><Relationship Id="rId22" Type="http://schemas.openxmlformats.org/officeDocument/2006/relationships/tags" Target="../tags/tag266.xml"/><Relationship Id="rId21" Type="http://schemas.openxmlformats.org/officeDocument/2006/relationships/tags" Target="../tags/tag265.xml"/><Relationship Id="rId20" Type="http://schemas.openxmlformats.org/officeDocument/2006/relationships/tags" Target="../tags/tag264.xml"/><Relationship Id="rId2" Type="http://schemas.microsoft.com/office/2007/relationships/hdphoto" Target="../media/image2.wdp"/><Relationship Id="rId19" Type="http://schemas.openxmlformats.org/officeDocument/2006/relationships/tags" Target="../tags/tag263.xml"/><Relationship Id="rId18" Type="http://schemas.openxmlformats.org/officeDocument/2006/relationships/tags" Target="../tags/tag262.xml"/><Relationship Id="rId17" Type="http://schemas.openxmlformats.org/officeDocument/2006/relationships/tags" Target="../tags/tag261.xml"/><Relationship Id="rId16" Type="http://schemas.openxmlformats.org/officeDocument/2006/relationships/tags" Target="../tags/tag260.xml"/><Relationship Id="rId15" Type="http://schemas.openxmlformats.org/officeDocument/2006/relationships/tags" Target="../tags/tag259.xml"/><Relationship Id="rId14" Type="http://schemas.openxmlformats.org/officeDocument/2006/relationships/tags" Target="../tags/tag258.xml"/><Relationship Id="rId13" Type="http://schemas.openxmlformats.org/officeDocument/2006/relationships/tags" Target="../tags/tag257.xml"/><Relationship Id="rId12" Type="http://schemas.openxmlformats.org/officeDocument/2006/relationships/tags" Target="../tags/tag256.xml"/><Relationship Id="rId11" Type="http://schemas.openxmlformats.org/officeDocument/2006/relationships/tags" Target="../tags/tag255.xml"/><Relationship Id="rId10" Type="http://schemas.openxmlformats.org/officeDocument/2006/relationships/tags" Target="../tags/tag254.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8.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2" Type="http://schemas.openxmlformats.org/officeDocument/2006/relationships/notesSlide" Target="../notesSlides/notesSlide4.xml"/><Relationship Id="rId31" Type="http://schemas.openxmlformats.org/officeDocument/2006/relationships/slideLayout" Target="../slideLayouts/slideLayout18.xml"/><Relationship Id="rId30" Type="http://schemas.openxmlformats.org/officeDocument/2006/relationships/tags" Target="../tags/tag67.xml"/><Relationship Id="rId3" Type="http://schemas.openxmlformats.org/officeDocument/2006/relationships/tags" Target="../tags/tag40.xml"/><Relationship Id="rId29" Type="http://schemas.openxmlformats.org/officeDocument/2006/relationships/tags" Target="../tags/tag66.xml"/><Relationship Id="rId28" Type="http://schemas.openxmlformats.org/officeDocument/2006/relationships/tags" Target="../tags/tag65.xml"/><Relationship Id="rId27" Type="http://schemas.openxmlformats.org/officeDocument/2006/relationships/tags" Target="../tags/tag64.xml"/><Relationship Id="rId26" Type="http://schemas.openxmlformats.org/officeDocument/2006/relationships/tags" Target="../tags/tag63.xml"/><Relationship Id="rId25" Type="http://schemas.openxmlformats.org/officeDocument/2006/relationships/tags" Target="../tags/tag62.xml"/><Relationship Id="rId24" Type="http://schemas.openxmlformats.org/officeDocument/2006/relationships/tags" Target="../tags/tag61.xml"/><Relationship Id="rId23" Type="http://schemas.openxmlformats.org/officeDocument/2006/relationships/tags" Target="../tags/tag60.xml"/><Relationship Id="rId22" Type="http://schemas.openxmlformats.org/officeDocument/2006/relationships/tags" Target="../tags/tag59.xml"/><Relationship Id="rId21" Type="http://schemas.openxmlformats.org/officeDocument/2006/relationships/tags" Target="../tags/tag58.xml"/><Relationship Id="rId20" Type="http://schemas.openxmlformats.org/officeDocument/2006/relationships/tags" Target="../tags/tag57.xml"/><Relationship Id="rId2" Type="http://schemas.microsoft.com/office/2007/relationships/hdphoto" Target="../media/image2.wdp"/><Relationship Id="rId19" Type="http://schemas.openxmlformats.org/officeDocument/2006/relationships/tags" Target="../tags/tag56.xml"/><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2" Type="http://schemas.openxmlformats.org/officeDocument/2006/relationships/notesSlide" Target="../notesSlides/notesSlide42.xml"/><Relationship Id="rId31" Type="http://schemas.openxmlformats.org/officeDocument/2006/relationships/slideLayout" Target="../slideLayouts/slideLayout18.xml"/><Relationship Id="rId30" Type="http://schemas.openxmlformats.org/officeDocument/2006/relationships/tags" Target="../tags/tag302.xml"/><Relationship Id="rId3" Type="http://schemas.openxmlformats.org/officeDocument/2006/relationships/tags" Target="../tags/tag275.xml"/><Relationship Id="rId29" Type="http://schemas.openxmlformats.org/officeDocument/2006/relationships/tags" Target="../tags/tag301.xml"/><Relationship Id="rId28" Type="http://schemas.openxmlformats.org/officeDocument/2006/relationships/tags" Target="../tags/tag300.xml"/><Relationship Id="rId27" Type="http://schemas.openxmlformats.org/officeDocument/2006/relationships/tags" Target="../tags/tag299.xml"/><Relationship Id="rId26" Type="http://schemas.openxmlformats.org/officeDocument/2006/relationships/tags" Target="../tags/tag298.xml"/><Relationship Id="rId25" Type="http://schemas.openxmlformats.org/officeDocument/2006/relationships/tags" Target="../tags/tag297.xml"/><Relationship Id="rId24" Type="http://schemas.openxmlformats.org/officeDocument/2006/relationships/tags" Target="../tags/tag296.xml"/><Relationship Id="rId23" Type="http://schemas.openxmlformats.org/officeDocument/2006/relationships/tags" Target="../tags/tag295.xml"/><Relationship Id="rId22" Type="http://schemas.openxmlformats.org/officeDocument/2006/relationships/tags" Target="../tags/tag294.xml"/><Relationship Id="rId21" Type="http://schemas.openxmlformats.org/officeDocument/2006/relationships/tags" Target="../tags/tag293.xml"/><Relationship Id="rId20" Type="http://schemas.openxmlformats.org/officeDocument/2006/relationships/tags" Target="../tags/tag292.xml"/><Relationship Id="rId2" Type="http://schemas.microsoft.com/office/2007/relationships/hdphoto" Target="../media/image2.wdp"/><Relationship Id="rId19" Type="http://schemas.openxmlformats.org/officeDocument/2006/relationships/tags" Target="../tags/tag291.xml"/><Relationship Id="rId18" Type="http://schemas.openxmlformats.org/officeDocument/2006/relationships/tags" Target="../tags/tag290.xml"/><Relationship Id="rId17" Type="http://schemas.openxmlformats.org/officeDocument/2006/relationships/tags" Target="../tags/tag289.xml"/><Relationship Id="rId16" Type="http://schemas.openxmlformats.org/officeDocument/2006/relationships/tags" Target="../tags/tag288.xml"/><Relationship Id="rId15" Type="http://schemas.openxmlformats.org/officeDocument/2006/relationships/tags" Target="../tags/tag287.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tags" Target="../tags/tag310.xml"/><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2" Type="http://schemas.openxmlformats.org/officeDocument/2006/relationships/notesSlide" Target="../notesSlides/notesSlide45.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05.xml"/><Relationship Id="rId29" Type="http://schemas.openxmlformats.org/officeDocument/2006/relationships/image" Target="../media/image1.png"/><Relationship Id="rId28" Type="http://schemas.openxmlformats.org/officeDocument/2006/relationships/tags" Target="../tags/tag330.xml"/><Relationship Id="rId27" Type="http://schemas.openxmlformats.org/officeDocument/2006/relationships/tags" Target="../tags/tag329.xml"/><Relationship Id="rId26" Type="http://schemas.openxmlformats.org/officeDocument/2006/relationships/tags" Target="../tags/tag328.xml"/><Relationship Id="rId25" Type="http://schemas.openxmlformats.org/officeDocument/2006/relationships/tags" Target="../tags/tag327.xml"/><Relationship Id="rId24" Type="http://schemas.openxmlformats.org/officeDocument/2006/relationships/tags" Target="../tags/tag326.xml"/><Relationship Id="rId23" Type="http://schemas.openxmlformats.org/officeDocument/2006/relationships/tags" Target="../tags/tag325.xml"/><Relationship Id="rId22" Type="http://schemas.openxmlformats.org/officeDocument/2006/relationships/tags" Target="../tags/tag324.xml"/><Relationship Id="rId21" Type="http://schemas.openxmlformats.org/officeDocument/2006/relationships/tags" Target="../tags/tag323.xml"/><Relationship Id="rId20" Type="http://schemas.openxmlformats.org/officeDocument/2006/relationships/tags" Target="../tags/tag322.xml"/><Relationship Id="rId2" Type="http://schemas.openxmlformats.org/officeDocument/2006/relationships/tags" Target="../tags/tag304.xml"/><Relationship Id="rId19" Type="http://schemas.openxmlformats.org/officeDocument/2006/relationships/tags" Target="../tags/tag321.xml"/><Relationship Id="rId18" Type="http://schemas.openxmlformats.org/officeDocument/2006/relationships/tags" Target="../tags/tag320.xml"/><Relationship Id="rId17" Type="http://schemas.openxmlformats.org/officeDocument/2006/relationships/tags" Target="../tags/tag319.xml"/><Relationship Id="rId16" Type="http://schemas.openxmlformats.org/officeDocument/2006/relationships/tags" Target="../tags/tag318.xml"/><Relationship Id="rId15" Type="http://schemas.openxmlformats.org/officeDocument/2006/relationships/tags" Target="../tags/tag317.xml"/><Relationship Id="rId14" Type="http://schemas.openxmlformats.org/officeDocument/2006/relationships/tags" Target="../tags/tag316.xml"/><Relationship Id="rId13" Type="http://schemas.openxmlformats.org/officeDocument/2006/relationships/tags" Target="../tags/tag315.xml"/><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tags" Target="../tags/tag312.xml"/><Relationship Id="rId1" Type="http://schemas.openxmlformats.org/officeDocument/2006/relationships/tags" Target="../tags/tag303.xml"/></Relationships>
</file>

<file path=ppt/slides/_rels/slide46.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2" Type="http://schemas.openxmlformats.org/officeDocument/2006/relationships/notesSlide" Target="../notesSlides/notesSlide46.xml"/><Relationship Id="rId31" Type="http://schemas.openxmlformats.org/officeDocument/2006/relationships/slideLayout" Target="../slideLayouts/slideLayout18.xml"/><Relationship Id="rId30" Type="http://schemas.openxmlformats.org/officeDocument/2006/relationships/tags" Target="../tags/tag358.xml"/><Relationship Id="rId3" Type="http://schemas.openxmlformats.org/officeDocument/2006/relationships/tags" Target="../tags/tag331.xml"/><Relationship Id="rId29" Type="http://schemas.openxmlformats.org/officeDocument/2006/relationships/tags" Target="../tags/tag357.xml"/><Relationship Id="rId28" Type="http://schemas.openxmlformats.org/officeDocument/2006/relationships/tags" Target="../tags/tag356.xml"/><Relationship Id="rId27" Type="http://schemas.openxmlformats.org/officeDocument/2006/relationships/tags" Target="../tags/tag355.xml"/><Relationship Id="rId26" Type="http://schemas.openxmlformats.org/officeDocument/2006/relationships/tags" Target="../tags/tag354.xml"/><Relationship Id="rId25" Type="http://schemas.openxmlformats.org/officeDocument/2006/relationships/tags" Target="../tags/tag353.xml"/><Relationship Id="rId24" Type="http://schemas.openxmlformats.org/officeDocument/2006/relationships/tags" Target="../tags/tag352.xml"/><Relationship Id="rId23" Type="http://schemas.openxmlformats.org/officeDocument/2006/relationships/tags" Target="../tags/tag351.xml"/><Relationship Id="rId22" Type="http://schemas.openxmlformats.org/officeDocument/2006/relationships/tags" Target="../tags/tag350.xml"/><Relationship Id="rId21" Type="http://schemas.openxmlformats.org/officeDocument/2006/relationships/tags" Target="../tags/tag349.xml"/><Relationship Id="rId20" Type="http://schemas.openxmlformats.org/officeDocument/2006/relationships/tags" Target="../tags/tag348.xml"/><Relationship Id="rId2" Type="http://schemas.microsoft.com/office/2007/relationships/hdphoto" Target="../media/image2.wdp"/><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2" Type="http://schemas.openxmlformats.org/officeDocument/2006/relationships/notesSlide" Target="../notesSlides/notesSlide48.xml"/><Relationship Id="rId31" Type="http://schemas.openxmlformats.org/officeDocument/2006/relationships/slideLayout" Target="../slideLayouts/slideLayout18.xml"/><Relationship Id="rId30" Type="http://schemas.openxmlformats.org/officeDocument/2006/relationships/tags" Target="../tags/tag386.xml"/><Relationship Id="rId3" Type="http://schemas.openxmlformats.org/officeDocument/2006/relationships/tags" Target="../tags/tag359.xml"/><Relationship Id="rId29" Type="http://schemas.openxmlformats.org/officeDocument/2006/relationships/tags" Target="../tags/tag385.xml"/><Relationship Id="rId28" Type="http://schemas.openxmlformats.org/officeDocument/2006/relationships/tags" Target="../tags/tag384.xml"/><Relationship Id="rId27" Type="http://schemas.openxmlformats.org/officeDocument/2006/relationships/tags" Target="../tags/tag383.xml"/><Relationship Id="rId26" Type="http://schemas.openxmlformats.org/officeDocument/2006/relationships/tags" Target="../tags/tag382.xml"/><Relationship Id="rId25" Type="http://schemas.openxmlformats.org/officeDocument/2006/relationships/tags" Target="../tags/tag381.xml"/><Relationship Id="rId24" Type="http://schemas.openxmlformats.org/officeDocument/2006/relationships/tags" Target="../tags/tag380.xml"/><Relationship Id="rId23" Type="http://schemas.openxmlformats.org/officeDocument/2006/relationships/tags" Target="../tags/tag379.xml"/><Relationship Id="rId22" Type="http://schemas.openxmlformats.org/officeDocument/2006/relationships/tags" Target="../tags/tag378.xml"/><Relationship Id="rId21" Type="http://schemas.openxmlformats.org/officeDocument/2006/relationships/tags" Target="../tags/tag377.xml"/><Relationship Id="rId20" Type="http://schemas.openxmlformats.org/officeDocument/2006/relationships/tags" Target="../tags/tag376.xml"/><Relationship Id="rId2" Type="http://schemas.microsoft.com/office/2007/relationships/hdphoto" Target="../media/image2.wdp"/><Relationship Id="rId19" Type="http://schemas.openxmlformats.org/officeDocument/2006/relationships/tags" Target="../tags/tag375.xml"/><Relationship Id="rId18" Type="http://schemas.openxmlformats.org/officeDocument/2006/relationships/tags" Target="../tags/tag374.xml"/><Relationship Id="rId17" Type="http://schemas.openxmlformats.org/officeDocument/2006/relationships/tags" Target="../tags/tag373.xml"/><Relationship Id="rId16" Type="http://schemas.openxmlformats.org/officeDocument/2006/relationships/tags" Target="../tags/tag372.xml"/><Relationship Id="rId15" Type="http://schemas.openxmlformats.org/officeDocument/2006/relationships/tags" Target="../tags/tag371.xml"/><Relationship Id="rId14" Type="http://schemas.openxmlformats.org/officeDocument/2006/relationships/tags" Target="../tags/tag370.xml"/><Relationship Id="rId13" Type="http://schemas.openxmlformats.org/officeDocument/2006/relationships/tags" Target="../tags/tag369.xml"/><Relationship Id="rId12" Type="http://schemas.openxmlformats.org/officeDocument/2006/relationships/tags" Target="../tags/tag368.xml"/><Relationship Id="rId11" Type="http://schemas.openxmlformats.org/officeDocument/2006/relationships/tags" Target="../tags/tag367.xml"/><Relationship Id="rId10" Type="http://schemas.openxmlformats.org/officeDocument/2006/relationships/tags" Target="../tags/tag366.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8.xml"/><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8.xml"/><Relationship Id="rId1"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8.xml"/><Relationship Id="rId1" Type="http://schemas.openxmlformats.org/officeDocument/2006/relationships/image" Target="../media/image35.png"/></Relationships>
</file>

<file path=ppt/slides/_rels/slide54.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 Type="http://schemas.openxmlformats.org/officeDocument/2006/relationships/tags" Target="../tags/tag391.xml"/><Relationship Id="rId6" Type="http://schemas.openxmlformats.org/officeDocument/2006/relationships/tags" Target="../tags/tag390.xml"/><Relationship Id="rId5" Type="http://schemas.openxmlformats.org/officeDocument/2006/relationships/tags" Target="../tags/tag389.xml"/><Relationship Id="rId4" Type="http://schemas.openxmlformats.org/officeDocument/2006/relationships/tags" Target="../tags/tag388.xml"/><Relationship Id="rId32" Type="http://schemas.openxmlformats.org/officeDocument/2006/relationships/notesSlide" Target="../notesSlides/notesSlide54.xml"/><Relationship Id="rId31" Type="http://schemas.openxmlformats.org/officeDocument/2006/relationships/slideLayout" Target="../slideLayouts/slideLayout18.xml"/><Relationship Id="rId30" Type="http://schemas.openxmlformats.org/officeDocument/2006/relationships/tags" Target="../tags/tag414.xml"/><Relationship Id="rId3" Type="http://schemas.openxmlformats.org/officeDocument/2006/relationships/tags" Target="../tags/tag387.xml"/><Relationship Id="rId29" Type="http://schemas.openxmlformats.org/officeDocument/2006/relationships/tags" Target="../tags/tag413.xml"/><Relationship Id="rId28" Type="http://schemas.openxmlformats.org/officeDocument/2006/relationships/tags" Target="../tags/tag412.xml"/><Relationship Id="rId27" Type="http://schemas.openxmlformats.org/officeDocument/2006/relationships/tags" Target="../tags/tag411.xml"/><Relationship Id="rId26" Type="http://schemas.openxmlformats.org/officeDocument/2006/relationships/tags" Target="../tags/tag410.xml"/><Relationship Id="rId25" Type="http://schemas.openxmlformats.org/officeDocument/2006/relationships/tags" Target="../tags/tag409.xml"/><Relationship Id="rId24" Type="http://schemas.openxmlformats.org/officeDocument/2006/relationships/tags" Target="../tags/tag408.xml"/><Relationship Id="rId23" Type="http://schemas.openxmlformats.org/officeDocument/2006/relationships/tags" Target="../tags/tag407.xml"/><Relationship Id="rId22" Type="http://schemas.openxmlformats.org/officeDocument/2006/relationships/tags" Target="../tags/tag406.xml"/><Relationship Id="rId21" Type="http://schemas.openxmlformats.org/officeDocument/2006/relationships/tags" Target="../tags/tag405.xml"/><Relationship Id="rId20" Type="http://schemas.openxmlformats.org/officeDocument/2006/relationships/tags" Target="../tags/tag404.xml"/><Relationship Id="rId2" Type="http://schemas.microsoft.com/office/2007/relationships/hdphoto" Target="../media/image2.wdp"/><Relationship Id="rId19" Type="http://schemas.openxmlformats.org/officeDocument/2006/relationships/tags" Target="../tags/tag403.xml"/><Relationship Id="rId18" Type="http://schemas.openxmlformats.org/officeDocument/2006/relationships/tags" Target="../tags/tag402.xml"/><Relationship Id="rId17" Type="http://schemas.openxmlformats.org/officeDocument/2006/relationships/tags" Target="../tags/tag401.xml"/><Relationship Id="rId16" Type="http://schemas.openxmlformats.org/officeDocument/2006/relationships/tags" Target="../tags/tag400.xml"/><Relationship Id="rId15" Type="http://schemas.openxmlformats.org/officeDocument/2006/relationships/tags" Target="../tags/tag399.xml"/><Relationship Id="rId14" Type="http://schemas.openxmlformats.org/officeDocument/2006/relationships/tags" Target="../tags/tag398.xml"/><Relationship Id="rId13" Type="http://schemas.openxmlformats.org/officeDocument/2006/relationships/tags" Target="../tags/tag397.xml"/><Relationship Id="rId12" Type="http://schemas.openxmlformats.org/officeDocument/2006/relationships/tags" Target="../tags/tag396.xml"/><Relationship Id="rId11" Type="http://schemas.openxmlformats.org/officeDocument/2006/relationships/tags" Target="../tags/tag395.xml"/><Relationship Id="rId10" Type="http://schemas.openxmlformats.org/officeDocument/2006/relationships/tags" Target="../tags/tag394.xml"/><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18.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tags" Target="../tags/tag416.xml"/><Relationship Id="rId1" Type="http://schemas.openxmlformats.org/officeDocument/2006/relationships/tags" Target="../tags/tag415.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18.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tags" Target="../tags/tag418.xml"/><Relationship Id="rId1" Type="http://schemas.openxmlformats.org/officeDocument/2006/relationships/tags" Target="../tags/tag417.xml"/></Relationships>
</file>

<file path=ppt/slides/_rels/slide57.xml.rels><?xml version="1.0" encoding="UTF-8" standalone="yes"?>
<Relationships xmlns="http://schemas.openxmlformats.org/package/2006/relationships"><Relationship Id="rId9" Type="http://schemas.openxmlformats.org/officeDocument/2006/relationships/tags" Target="../tags/tag425.xml"/><Relationship Id="rId8" Type="http://schemas.openxmlformats.org/officeDocument/2006/relationships/tags" Target="../tags/tag424.xml"/><Relationship Id="rId7" Type="http://schemas.openxmlformats.org/officeDocument/2006/relationships/tags" Target="../tags/tag423.xml"/><Relationship Id="rId6" Type="http://schemas.openxmlformats.org/officeDocument/2006/relationships/tags" Target="../tags/tag422.xml"/><Relationship Id="rId5" Type="http://schemas.openxmlformats.org/officeDocument/2006/relationships/tags" Target="../tags/tag421.xml"/><Relationship Id="rId4" Type="http://schemas.openxmlformats.org/officeDocument/2006/relationships/tags" Target="../tags/tag420.xml"/><Relationship Id="rId32" Type="http://schemas.openxmlformats.org/officeDocument/2006/relationships/notesSlide" Target="../notesSlides/notesSlide57.xml"/><Relationship Id="rId31" Type="http://schemas.openxmlformats.org/officeDocument/2006/relationships/slideLayout" Target="../slideLayouts/slideLayout18.xml"/><Relationship Id="rId30" Type="http://schemas.openxmlformats.org/officeDocument/2006/relationships/tags" Target="../tags/tag446.xml"/><Relationship Id="rId3" Type="http://schemas.openxmlformats.org/officeDocument/2006/relationships/tags" Target="../tags/tag419.xml"/><Relationship Id="rId29" Type="http://schemas.openxmlformats.org/officeDocument/2006/relationships/tags" Target="../tags/tag445.xml"/><Relationship Id="rId28" Type="http://schemas.openxmlformats.org/officeDocument/2006/relationships/tags" Target="../tags/tag444.xml"/><Relationship Id="rId27" Type="http://schemas.openxmlformats.org/officeDocument/2006/relationships/tags" Target="../tags/tag443.xml"/><Relationship Id="rId26" Type="http://schemas.openxmlformats.org/officeDocument/2006/relationships/tags" Target="../tags/tag442.xml"/><Relationship Id="rId25" Type="http://schemas.openxmlformats.org/officeDocument/2006/relationships/tags" Target="../tags/tag441.xml"/><Relationship Id="rId24" Type="http://schemas.openxmlformats.org/officeDocument/2006/relationships/tags" Target="../tags/tag440.xml"/><Relationship Id="rId23" Type="http://schemas.openxmlformats.org/officeDocument/2006/relationships/tags" Target="../tags/tag439.xml"/><Relationship Id="rId22" Type="http://schemas.openxmlformats.org/officeDocument/2006/relationships/tags" Target="../tags/tag438.xml"/><Relationship Id="rId21" Type="http://schemas.openxmlformats.org/officeDocument/2006/relationships/tags" Target="../tags/tag437.xml"/><Relationship Id="rId20" Type="http://schemas.openxmlformats.org/officeDocument/2006/relationships/tags" Target="../tags/tag436.xml"/><Relationship Id="rId2" Type="http://schemas.microsoft.com/office/2007/relationships/hdphoto" Target="../media/image2.wdp"/><Relationship Id="rId19" Type="http://schemas.openxmlformats.org/officeDocument/2006/relationships/tags" Target="../tags/tag435.xml"/><Relationship Id="rId18" Type="http://schemas.openxmlformats.org/officeDocument/2006/relationships/tags" Target="../tags/tag434.xml"/><Relationship Id="rId17" Type="http://schemas.openxmlformats.org/officeDocument/2006/relationships/tags" Target="../tags/tag433.xml"/><Relationship Id="rId16" Type="http://schemas.openxmlformats.org/officeDocument/2006/relationships/tags" Target="../tags/tag432.xml"/><Relationship Id="rId15" Type="http://schemas.openxmlformats.org/officeDocument/2006/relationships/tags" Target="../tags/tag431.xml"/><Relationship Id="rId14" Type="http://schemas.openxmlformats.org/officeDocument/2006/relationships/tags" Target="../tags/tag430.xml"/><Relationship Id="rId13" Type="http://schemas.openxmlformats.org/officeDocument/2006/relationships/tags" Target="../tags/tag429.xml"/><Relationship Id="rId12" Type="http://schemas.openxmlformats.org/officeDocument/2006/relationships/tags" Target="../tags/tag428.xml"/><Relationship Id="rId11" Type="http://schemas.openxmlformats.org/officeDocument/2006/relationships/tags" Target="../tags/tag427.xml"/><Relationship Id="rId10" Type="http://schemas.openxmlformats.org/officeDocument/2006/relationships/tags" Target="../tags/tag426.xml"/><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2" Type="http://schemas.openxmlformats.org/officeDocument/2006/relationships/notesSlide" Target="../notesSlides/notesSlide6.xml"/><Relationship Id="rId31" Type="http://schemas.openxmlformats.org/officeDocument/2006/relationships/slideLayout" Target="../slideLayouts/slideLayout18.xml"/><Relationship Id="rId30" Type="http://schemas.openxmlformats.org/officeDocument/2006/relationships/tags" Target="../tags/tag95.xml"/><Relationship Id="rId3" Type="http://schemas.openxmlformats.org/officeDocument/2006/relationships/tags" Target="../tags/tag68.xml"/><Relationship Id="rId29" Type="http://schemas.openxmlformats.org/officeDocument/2006/relationships/tags" Target="../tags/tag94.xml"/><Relationship Id="rId28" Type="http://schemas.openxmlformats.org/officeDocument/2006/relationships/tags" Target="../tags/tag93.xml"/><Relationship Id="rId27" Type="http://schemas.openxmlformats.org/officeDocument/2006/relationships/tags" Target="../tags/tag92.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tags" Target="../tags/tag85.xml"/><Relationship Id="rId2" Type="http://schemas.microsoft.com/office/2007/relationships/hdphoto" Target="../media/image2.wdp"/><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2" Type="http://schemas.openxmlformats.org/officeDocument/2006/relationships/notesSlide" Target="../notesSlides/notesSlide60.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49.xml"/><Relationship Id="rId29" Type="http://schemas.openxmlformats.org/officeDocument/2006/relationships/image" Target="../media/image1.png"/><Relationship Id="rId28" Type="http://schemas.openxmlformats.org/officeDocument/2006/relationships/tags" Target="../tags/tag474.xml"/><Relationship Id="rId27" Type="http://schemas.openxmlformats.org/officeDocument/2006/relationships/tags" Target="../tags/tag473.xml"/><Relationship Id="rId26" Type="http://schemas.openxmlformats.org/officeDocument/2006/relationships/tags" Target="../tags/tag472.xml"/><Relationship Id="rId25" Type="http://schemas.openxmlformats.org/officeDocument/2006/relationships/tags" Target="../tags/tag471.xml"/><Relationship Id="rId24" Type="http://schemas.openxmlformats.org/officeDocument/2006/relationships/tags" Target="../tags/tag470.xml"/><Relationship Id="rId23" Type="http://schemas.openxmlformats.org/officeDocument/2006/relationships/tags" Target="../tags/tag469.xml"/><Relationship Id="rId22" Type="http://schemas.openxmlformats.org/officeDocument/2006/relationships/tags" Target="../tags/tag468.xml"/><Relationship Id="rId21" Type="http://schemas.openxmlformats.org/officeDocument/2006/relationships/tags" Target="../tags/tag467.xml"/><Relationship Id="rId20" Type="http://schemas.openxmlformats.org/officeDocument/2006/relationships/tags" Target="../tags/tag466.xml"/><Relationship Id="rId2" Type="http://schemas.openxmlformats.org/officeDocument/2006/relationships/tags" Target="../tags/tag448.xml"/><Relationship Id="rId19" Type="http://schemas.openxmlformats.org/officeDocument/2006/relationships/tags" Target="../tags/tag465.xml"/><Relationship Id="rId18" Type="http://schemas.openxmlformats.org/officeDocument/2006/relationships/tags" Target="../tags/tag464.xml"/><Relationship Id="rId17" Type="http://schemas.openxmlformats.org/officeDocument/2006/relationships/tags" Target="../tags/tag463.xml"/><Relationship Id="rId16" Type="http://schemas.openxmlformats.org/officeDocument/2006/relationships/tags" Target="../tags/tag462.xml"/><Relationship Id="rId15" Type="http://schemas.openxmlformats.org/officeDocument/2006/relationships/tags" Target="../tags/tag461.xml"/><Relationship Id="rId14" Type="http://schemas.openxmlformats.org/officeDocument/2006/relationships/tags" Target="../tags/tag460.xml"/><Relationship Id="rId13" Type="http://schemas.openxmlformats.org/officeDocument/2006/relationships/tags" Target="../tags/tag459.xml"/><Relationship Id="rId12" Type="http://schemas.openxmlformats.org/officeDocument/2006/relationships/tags" Target="../tags/tag458.xml"/><Relationship Id="rId11" Type="http://schemas.openxmlformats.org/officeDocument/2006/relationships/tags" Target="../tags/tag457.xml"/><Relationship Id="rId10" Type="http://schemas.openxmlformats.org/officeDocument/2006/relationships/tags" Target="../tags/tag456.xml"/><Relationship Id="rId1" Type="http://schemas.openxmlformats.org/officeDocument/2006/relationships/tags" Target="../tags/tag447.xml"/></Relationships>
</file>

<file path=ppt/slides/_rels/slide61.xml.rels><?xml version="1.0" encoding="UTF-8" standalone="yes"?>
<Relationships xmlns="http://schemas.openxmlformats.org/package/2006/relationships"><Relationship Id="rId9" Type="http://schemas.openxmlformats.org/officeDocument/2006/relationships/tags" Target="../tags/tag481.xml"/><Relationship Id="rId8" Type="http://schemas.openxmlformats.org/officeDocument/2006/relationships/tags" Target="../tags/tag480.xml"/><Relationship Id="rId7" Type="http://schemas.openxmlformats.org/officeDocument/2006/relationships/tags" Target="../tags/tag479.xml"/><Relationship Id="rId6" Type="http://schemas.openxmlformats.org/officeDocument/2006/relationships/tags" Target="../tags/tag478.xml"/><Relationship Id="rId5" Type="http://schemas.openxmlformats.org/officeDocument/2006/relationships/tags" Target="../tags/tag477.xml"/><Relationship Id="rId4" Type="http://schemas.openxmlformats.org/officeDocument/2006/relationships/tags" Target="../tags/tag476.xml"/><Relationship Id="rId32" Type="http://schemas.openxmlformats.org/officeDocument/2006/relationships/notesSlide" Target="../notesSlides/notesSlide61.xml"/><Relationship Id="rId31" Type="http://schemas.openxmlformats.org/officeDocument/2006/relationships/slideLayout" Target="../slideLayouts/slideLayout18.xml"/><Relationship Id="rId30" Type="http://schemas.openxmlformats.org/officeDocument/2006/relationships/tags" Target="../tags/tag502.xml"/><Relationship Id="rId3" Type="http://schemas.openxmlformats.org/officeDocument/2006/relationships/tags" Target="../tags/tag475.xml"/><Relationship Id="rId29" Type="http://schemas.openxmlformats.org/officeDocument/2006/relationships/tags" Target="../tags/tag501.xml"/><Relationship Id="rId28" Type="http://schemas.openxmlformats.org/officeDocument/2006/relationships/tags" Target="../tags/tag500.xml"/><Relationship Id="rId27" Type="http://schemas.openxmlformats.org/officeDocument/2006/relationships/tags" Target="../tags/tag499.xml"/><Relationship Id="rId26" Type="http://schemas.openxmlformats.org/officeDocument/2006/relationships/tags" Target="../tags/tag498.xml"/><Relationship Id="rId25" Type="http://schemas.openxmlformats.org/officeDocument/2006/relationships/tags" Target="../tags/tag497.xml"/><Relationship Id="rId24" Type="http://schemas.openxmlformats.org/officeDocument/2006/relationships/tags" Target="../tags/tag496.xml"/><Relationship Id="rId23" Type="http://schemas.openxmlformats.org/officeDocument/2006/relationships/tags" Target="../tags/tag495.xml"/><Relationship Id="rId22" Type="http://schemas.openxmlformats.org/officeDocument/2006/relationships/tags" Target="../tags/tag494.xml"/><Relationship Id="rId21" Type="http://schemas.openxmlformats.org/officeDocument/2006/relationships/tags" Target="../tags/tag493.xml"/><Relationship Id="rId20" Type="http://schemas.openxmlformats.org/officeDocument/2006/relationships/tags" Target="../tags/tag492.xml"/><Relationship Id="rId2" Type="http://schemas.microsoft.com/office/2007/relationships/hdphoto" Target="../media/image2.wdp"/><Relationship Id="rId19" Type="http://schemas.openxmlformats.org/officeDocument/2006/relationships/tags" Target="../tags/tag491.xml"/><Relationship Id="rId18" Type="http://schemas.openxmlformats.org/officeDocument/2006/relationships/tags" Target="../tags/tag490.xml"/><Relationship Id="rId17" Type="http://schemas.openxmlformats.org/officeDocument/2006/relationships/tags" Target="../tags/tag489.xml"/><Relationship Id="rId16" Type="http://schemas.openxmlformats.org/officeDocument/2006/relationships/tags" Target="../tags/tag488.xml"/><Relationship Id="rId15" Type="http://schemas.openxmlformats.org/officeDocument/2006/relationships/tags" Target="../tags/tag487.xml"/><Relationship Id="rId14" Type="http://schemas.openxmlformats.org/officeDocument/2006/relationships/tags" Target="../tags/tag486.xml"/><Relationship Id="rId13" Type="http://schemas.openxmlformats.org/officeDocument/2006/relationships/tags" Target="../tags/tag485.xml"/><Relationship Id="rId12" Type="http://schemas.openxmlformats.org/officeDocument/2006/relationships/tags" Target="../tags/tag484.xml"/><Relationship Id="rId11" Type="http://schemas.openxmlformats.org/officeDocument/2006/relationships/tags" Target="../tags/tag483.xml"/><Relationship Id="rId10" Type="http://schemas.openxmlformats.org/officeDocument/2006/relationships/tags" Target="../tags/tag482.xml"/><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9" Type="http://schemas.openxmlformats.org/officeDocument/2006/relationships/tags" Target="../tags/tag509.xml"/><Relationship Id="rId8" Type="http://schemas.openxmlformats.org/officeDocument/2006/relationships/tags" Target="../tags/tag508.xml"/><Relationship Id="rId7" Type="http://schemas.openxmlformats.org/officeDocument/2006/relationships/tags" Target="../tags/tag507.x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 Id="rId32" Type="http://schemas.openxmlformats.org/officeDocument/2006/relationships/notesSlide" Target="../notesSlides/notesSlide63.xml"/><Relationship Id="rId31" Type="http://schemas.openxmlformats.org/officeDocument/2006/relationships/slideLayout" Target="../slideLayouts/slideLayout18.xml"/><Relationship Id="rId30" Type="http://schemas.openxmlformats.org/officeDocument/2006/relationships/tags" Target="../tags/tag530.xml"/><Relationship Id="rId3" Type="http://schemas.openxmlformats.org/officeDocument/2006/relationships/tags" Target="../tags/tag503.xml"/><Relationship Id="rId29" Type="http://schemas.openxmlformats.org/officeDocument/2006/relationships/tags" Target="../tags/tag529.xml"/><Relationship Id="rId28" Type="http://schemas.openxmlformats.org/officeDocument/2006/relationships/tags" Target="../tags/tag528.xml"/><Relationship Id="rId27" Type="http://schemas.openxmlformats.org/officeDocument/2006/relationships/tags" Target="../tags/tag527.xml"/><Relationship Id="rId26" Type="http://schemas.openxmlformats.org/officeDocument/2006/relationships/tags" Target="../tags/tag526.xml"/><Relationship Id="rId25" Type="http://schemas.openxmlformats.org/officeDocument/2006/relationships/tags" Target="../tags/tag525.xml"/><Relationship Id="rId24" Type="http://schemas.openxmlformats.org/officeDocument/2006/relationships/tags" Target="../tags/tag524.xml"/><Relationship Id="rId23" Type="http://schemas.openxmlformats.org/officeDocument/2006/relationships/tags" Target="../tags/tag523.xml"/><Relationship Id="rId22" Type="http://schemas.openxmlformats.org/officeDocument/2006/relationships/tags" Target="../tags/tag522.xml"/><Relationship Id="rId21" Type="http://schemas.openxmlformats.org/officeDocument/2006/relationships/tags" Target="../tags/tag521.xml"/><Relationship Id="rId20" Type="http://schemas.openxmlformats.org/officeDocument/2006/relationships/tags" Target="../tags/tag520.xml"/><Relationship Id="rId2" Type="http://schemas.microsoft.com/office/2007/relationships/hdphoto" Target="../media/image2.wdp"/><Relationship Id="rId19" Type="http://schemas.openxmlformats.org/officeDocument/2006/relationships/tags" Target="../tags/tag519.xml"/><Relationship Id="rId18" Type="http://schemas.openxmlformats.org/officeDocument/2006/relationships/tags" Target="../tags/tag518.xml"/><Relationship Id="rId17" Type="http://schemas.openxmlformats.org/officeDocument/2006/relationships/tags" Target="../tags/tag517.xml"/><Relationship Id="rId16" Type="http://schemas.openxmlformats.org/officeDocument/2006/relationships/tags" Target="../tags/tag516.xml"/><Relationship Id="rId15" Type="http://schemas.openxmlformats.org/officeDocument/2006/relationships/tags" Target="../tags/tag515.xml"/><Relationship Id="rId14" Type="http://schemas.openxmlformats.org/officeDocument/2006/relationships/tags" Target="../tags/tag514.xml"/><Relationship Id="rId13" Type="http://schemas.openxmlformats.org/officeDocument/2006/relationships/tags" Target="../tags/tag513.xml"/><Relationship Id="rId12" Type="http://schemas.openxmlformats.org/officeDocument/2006/relationships/tags" Target="../tags/tag512.xml"/><Relationship Id="rId11" Type="http://schemas.openxmlformats.org/officeDocument/2006/relationships/tags" Target="../tags/tag511.xml"/><Relationship Id="rId10" Type="http://schemas.openxmlformats.org/officeDocument/2006/relationships/tags" Target="../tags/tag510.xm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8.xml"/><Relationship Id="rId1" Type="http://schemas.openxmlformats.org/officeDocument/2006/relationships/image" Target="../media/image40.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8.xml"/><Relationship Id="rId2" Type="http://schemas.openxmlformats.org/officeDocument/2006/relationships/image" Target="../media/image42.png"/><Relationship Id="rId1" Type="http://schemas.openxmlformats.org/officeDocument/2006/relationships/image" Target="../media/image41.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18.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8.xml"/><Relationship Id="rId1" Type="http://schemas.openxmlformats.org/officeDocument/2006/relationships/image" Target="../media/image46.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18.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18.xml"/><Relationship Id="rId2" Type="http://schemas.openxmlformats.org/officeDocument/2006/relationships/image" Target="../media/image52.png"/><Relationship Id="rId1"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9" Type="http://schemas.openxmlformats.org/officeDocument/2006/relationships/tags" Target="../tags/tag537.xml"/><Relationship Id="rId8" Type="http://schemas.openxmlformats.org/officeDocument/2006/relationships/tags" Target="../tags/tag536.xml"/><Relationship Id="rId7" Type="http://schemas.openxmlformats.org/officeDocument/2006/relationships/tags" Target="../tags/tag535.xml"/><Relationship Id="rId6" Type="http://schemas.openxmlformats.org/officeDocument/2006/relationships/tags" Target="../tags/tag534.xml"/><Relationship Id="rId5" Type="http://schemas.openxmlformats.org/officeDocument/2006/relationships/tags" Target="../tags/tag533.xml"/><Relationship Id="rId4" Type="http://schemas.openxmlformats.org/officeDocument/2006/relationships/tags" Target="../tags/tag532.xml"/><Relationship Id="rId32" Type="http://schemas.openxmlformats.org/officeDocument/2006/relationships/notesSlide" Target="../notesSlides/notesSlide70.xml"/><Relationship Id="rId31" Type="http://schemas.openxmlformats.org/officeDocument/2006/relationships/slideLayout" Target="../slideLayouts/slideLayout18.xml"/><Relationship Id="rId30" Type="http://schemas.openxmlformats.org/officeDocument/2006/relationships/tags" Target="../tags/tag558.xml"/><Relationship Id="rId3" Type="http://schemas.openxmlformats.org/officeDocument/2006/relationships/tags" Target="../tags/tag531.xml"/><Relationship Id="rId29" Type="http://schemas.openxmlformats.org/officeDocument/2006/relationships/tags" Target="../tags/tag557.xml"/><Relationship Id="rId28" Type="http://schemas.openxmlformats.org/officeDocument/2006/relationships/tags" Target="../tags/tag556.xml"/><Relationship Id="rId27" Type="http://schemas.openxmlformats.org/officeDocument/2006/relationships/tags" Target="../tags/tag555.xml"/><Relationship Id="rId26" Type="http://schemas.openxmlformats.org/officeDocument/2006/relationships/tags" Target="../tags/tag554.xml"/><Relationship Id="rId25" Type="http://schemas.openxmlformats.org/officeDocument/2006/relationships/tags" Target="../tags/tag553.xml"/><Relationship Id="rId24" Type="http://schemas.openxmlformats.org/officeDocument/2006/relationships/tags" Target="../tags/tag552.xml"/><Relationship Id="rId23" Type="http://schemas.openxmlformats.org/officeDocument/2006/relationships/tags" Target="../tags/tag551.xml"/><Relationship Id="rId22" Type="http://schemas.openxmlformats.org/officeDocument/2006/relationships/tags" Target="../tags/tag550.xml"/><Relationship Id="rId21" Type="http://schemas.openxmlformats.org/officeDocument/2006/relationships/tags" Target="../tags/tag549.xml"/><Relationship Id="rId20" Type="http://schemas.openxmlformats.org/officeDocument/2006/relationships/tags" Target="../tags/tag548.xml"/><Relationship Id="rId2" Type="http://schemas.microsoft.com/office/2007/relationships/hdphoto" Target="../media/image2.wdp"/><Relationship Id="rId19" Type="http://schemas.openxmlformats.org/officeDocument/2006/relationships/tags" Target="../tags/tag547.xml"/><Relationship Id="rId18" Type="http://schemas.openxmlformats.org/officeDocument/2006/relationships/tags" Target="../tags/tag546.xml"/><Relationship Id="rId17" Type="http://schemas.openxmlformats.org/officeDocument/2006/relationships/tags" Target="../tags/tag545.xml"/><Relationship Id="rId16" Type="http://schemas.openxmlformats.org/officeDocument/2006/relationships/tags" Target="../tags/tag544.xml"/><Relationship Id="rId15" Type="http://schemas.openxmlformats.org/officeDocument/2006/relationships/tags" Target="../tags/tag543.xml"/><Relationship Id="rId14" Type="http://schemas.openxmlformats.org/officeDocument/2006/relationships/tags" Target="../tags/tag542.xml"/><Relationship Id="rId13" Type="http://schemas.openxmlformats.org/officeDocument/2006/relationships/tags" Target="../tags/tag541.xml"/><Relationship Id="rId12" Type="http://schemas.openxmlformats.org/officeDocument/2006/relationships/tags" Target="../tags/tag540.xml"/><Relationship Id="rId11" Type="http://schemas.openxmlformats.org/officeDocument/2006/relationships/tags" Target="../tags/tag539.xml"/><Relationship Id="rId10" Type="http://schemas.openxmlformats.org/officeDocument/2006/relationships/tags" Target="../tags/tag538.xml"/><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8.xml"/><Relationship Id="rId1" Type="http://schemas.openxmlformats.org/officeDocument/2006/relationships/image" Target="../media/image53.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18.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tags" Target="../tags/tag560.xml"/><Relationship Id="rId1" Type="http://schemas.openxmlformats.org/officeDocument/2006/relationships/tags" Target="../tags/tag559.xml"/></Relationships>
</file>

<file path=ppt/slides/_rels/slide73.xml.rels><?xml version="1.0" encoding="UTF-8" standalone="yes"?>
<Relationships xmlns="http://schemas.openxmlformats.org/package/2006/relationships"><Relationship Id="rId9" Type="http://schemas.openxmlformats.org/officeDocument/2006/relationships/tags" Target="../tags/tag567.xml"/><Relationship Id="rId8" Type="http://schemas.openxmlformats.org/officeDocument/2006/relationships/tags" Target="../tags/tag566.xml"/><Relationship Id="rId7" Type="http://schemas.openxmlformats.org/officeDocument/2006/relationships/tags" Target="../tags/tag565.xml"/><Relationship Id="rId6" Type="http://schemas.openxmlformats.org/officeDocument/2006/relationships/tags" Target="../tags/tag564.xml"/><Relationship Id="rId5" Type="http://schemas.openxmlformats.org/officeDocument/2006/relationships/tags" Target="../tags/tag563.xml"/><Relationship Id="rId4" Type="http://schemas.openxmlformats.org/officeDocument/2006/relationships/tags" Target="../tags/tag562.xml"/><Relationship Id="rId32" Type="http://schemas.openxmlformats.org/officeDocument/2006/relationships/notesSlide" Target="../notesSlides/notesSlide73.xml"/><Relationship Id="rId31" Type="http://schemas.openxmlformats.org/officeDocument/2006/relationships/slideLayout" Target="../slideLayouts/slideLayout18.xml"/><Relationship Id="rId30" Type="http://schemas.openxmlformats.org/officeDocument/2006/relationships/tags" Target="../tags/tag588.xml"/><Relationship Id="rId3" Type="http://schemas.openxmlformats.org/officeDocument/2006/relationships/tags" Target="../tags/tag561.xml"/><Relationship Id="rId29" Type="http://schemas.openxmlformats.org/officeDocument/2006/relationships/tags" Target="../tags/tag587.xml"/><Relationship Id="rId28" Type="http://schemas.openxmlformats.org/officeDocument/2006/relationships/tags" Target="../tags/tag586.xml"/><Relationship Id="rId27" Type="http://schemas.openxmlformats.org/officeDocument/2006/relationships/tags" Target="../tags/tag585.xml"/><Relationship Id="rId26" Type="http://schemas.openxmlformats.org/officeDocument/2006/relationships/tags" Target="../tags/tag584.xml"/><Relationship Id="rId25" Type="http://schemas.openxmlformats.org/officeDocument/2006/relationships/tags" Target="../tags/tag583.xml"/><Relationship Id="rId24" Type="http://schemas.openxmlformats.org/officeDocument/2006/relationships/tags" Target="../tags/tag582.xml"/><Relationship Id="rId23" Type="http://schemas.openxmlformats.org/officeDocument/2006/relationships/tags" Target="../tags/tag581.xml"/><Relationship Id="rId22" Type="http://schemas.openxmlformats.org/officeDocument/2006/relationships/tags" Target="../tags/tag580.xml"/><Relationship Id="rId21" Type="http://schemas.openxmlformats.org/officeDocument/2006/relationships/tags" Target="../tags/tag579.xml"/><Relationship Id="rId20" Type="http://schemas.openxmlformats.org/officeDocument/2006/relationships/tags" Target="../tags/tag578.xml"/><Relationship Id="rId2" Type="http://schemas.microsoft.com/office/2007/relationships/hdphoto" Target="../media/image2.wdp"/><Relationship Id="rId19" Type="http://schemas.openxmlformats.org/officeDocument/2006/relationships/tags" Target="../tags/tag577.xml"/><Relationship Id="rId18" Type="http://schemas.openxmlformats.org/officeDocument/2006/relationships/tags" Target="../tags/tag576.xml"/><Relationship Id="rId17" Type="http://schemas.openxmlformats.org/officeDocument/2006/relationships/tags" Target="../tags/tag575.xml"/><Relationship Id="rId16" Type="http://schemas.openxmlformats.org/officeDocument/2006/relationships/tags" Target="../tags/tag574.xml"/><Relationship Id="rId15" Type="http://schemas.openxmlformats.org/officeDocument/2006/relationships/tags" Target="../tags/tag573.xml"/><Relationship Id="rId14" Type="http://schemas.openxmlformats.org/officeDocument/2006/relationships/tags" Target="../tags/tag572.xml"/><Relationship Id="rId13" Type="http://schemas.openxmlformats.org/officeDocument/2006/relationships/tags" Target="../tags/tag571.xml"/><Relationship Id="rId12" Type="http://schemas.openxmlformats.org/officeDocument/2006/relationships/tags" Target="../tags/tag570.xml"/><Relationship Id="rId11" Type="http://schemas.openxmlformats.org/officeDocument/2006/relationships/tags" Target="../tags/tag569.xml"/><Relationship Id="rId10" Type="http://schemas.openxmlformats.org/officeDocument/2006/relationships/tags" Target="../tags/tag568.xml"/><Relationship Id="rId1" Type="http://schemas.openxmlformats.org/officeDocument/2006/relationships/image" Target="../media/image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76.xml.rels><?xml version="1.0" encoding="UTF-8" standalone="yes"?>
<Relationships xmlns="http://schemas.openxmlformats.org/package/2006/relationships"><Relationship Id="rId9" Type="http://schemas.openxmlformats.org/officeDocument/2006/relationships/tags" Target="../tags/tag597.xml"/><Relationship Id="rId8" Type="http://schemas.openxmlformats.org/officeDocument/2006/relationships/tags" Target="../tags/tag596.xml"/><Relationship Id="rId7" Type="http://schemas.openxmlformats.org/officeDocument/2006/relationships/tags" Target="../tags/tag595.xml"/><Relationship Id="rId6" Type="http://schemas.openxmlformats.org/officeDocument/2006/relationships/tags" Target="../tags/tag594.xml"/><Relationship Id="rId5" Type="http://schemas.openxmlformats.org/officeDocument/2006/relationships/tags" Target="../tags/tag593.xml"/><Relationship Id="rId4" Type="http://schemas.openxmlformats.org/officeDocument/2006/relationships/tags" Target="../tags/tag592.xml"/><Relationship Id="rId32" Type="http://schemas.openxmlformats.org/officeDocument/2006/relationships/notesSlide" Target="../notesSlides/notesSlide76.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591.xml"/><Relationship Id="rId29" Type="http://schemas.openxmlformats.org/officeDocument/2006/relationships/image" Target="../media/image1.png"/><Relationship Id="rId28" Type="http://schemas.openxmlformats.org/officeDocument/2006/relationships/tags" Target="../tags/tag616.xml"/><Relationship Id="rId27" Type="http://schemas.openxmlformats.org/officeDocument/2006/relationships/tags" Target="../tags/tag615.xml"/><Relationship Id="rId26" Type="http://schemas.openxmlformats.org/officeDocument/2006/relationships/tags" Target="../tags/tag614.xml"/><Relationship Id="rId25" Type="http://schemas.openxmlformats.org/officeDocument/2006/relationships/tags" Target="../tags/tag613.xml"/><Relationship Id="rId24" Type="http://schemas.openxmlformats.org/officeDocument/2006/relationships/tags" Target="../tags/tag612.xml"/><Relationship Id="rId23" Type="http://schemas.openxmlformats.org/officeDocument/2006/relationships/tags" Target="../tags/tag611.xml"/><Relationship Id="rId22" Type="http://schemas.openxmlformats.org/officeDocument/2006/relationships/tags" Target="../tags/tag610.xml"/><Relationship Id="rId21" Type="http://schemas.openxmlformats.org/officeDocument/2006/relationships/tags" Target="../tags/tag609.xml"/><Relationship Id="rId20" Type="http://schemas.openxmlformats.org/officeDocument/2006/relationships/tags" Target="../tags/tag608.xml"/><Relationship Id="rId2" Type="http://schemas.openxmlformats.org/officeDocument/2006/relationships/tags" Target="../tags/tag590.xml"/><Relationship Id="rId19" Type="http://schemas.openxmlformats.org/officeDocument/2006/relationships/tags" Target="../tags/tag607.xml"/><Relationship Id="rId18" Type="http://schemas.openxmlformats.org/officeDocument/2006/relationships/tags" Target="../tags/tag606.xml"/><Relationship Id="rId17" Type="http://schemas.openxmlformats.org/officeDocument/2006/relationships/tags" Target="../tags/tag605.xml"/><Relationship Id="rId16" Type="http://schemas.openxmlformats.org/officeDocument/2006/relationships/tags" Target="../tags/tag604.xml"/><Relationship Id="rId15" Type="http://schemas.openxmlformats.org/officeDocument/2006/relationships/tags" Target="../tags/tag603.xml"/><Relationship Id="rId14" Type="http://schemas.openxmlformats.org/officeDocument/2006/relationships/tags" Target="../tags/tag602.xml"/><Relationship Id="rId13" Type="http://schemas.openxmlformats.org/officeDocument/2006/relationships/tags" Target="../tags/tag601.xml"/><Relationship Id="rId12" Type="http://schemas.openxmlformats.org/officeDocument/2006/relationships/tags" Target="../tags/tag600.xml"/><Relationship Id="rId11" Type="http://schemas.openxmlformats.org/officeDocument/2006/relationships/tags" Target="../tags/tag599.xml"/><Relationship Id="rId10" Type="http://schemas.openxmlformats.org/officeDocument/2006/relationships/tags" Target="../tags/tag598.xml"/><Relationship Id="rId1" Type="http://schemas.openxmlformats.org/officeDocument/2006/relationships/tags" Target="../tags/tag589.xml"/></Relationships>
</file>

<file path=ppt/slides/_rels/slide77.xml.rels><?xml version="1.0" encoding="UTF-8" standalone="yes"?>
<Relationships xmlns="http://schemas.openxmlformats.org/package/2006/relationships"><Relationship Id="rId9" Type="http://schemas.openxmlformats.org/officeDocument/2006/relationships/tags" Target="../tags/tag623.xml"/><Relationship Id="rId8" Type="http://schemas.openxmlformats.org/officeDocument/2006/relationships/tags" Target="../tags/tag622.xml"/><Relationship Id="rId7" Type="http://schemas.openxmlformats.org/officeDocument/2006/relationships/tags" Target="../tags/tag621.x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 Id="rId32" Type="http://schemas.openxmlformats.org/officeDocument/2006/relationships/notesSlide" Target="../notesSlides/notesSlide77.xml"/><Relationship Id="rId31" Type="http://schemas.openxmlformats.org/officeDocument/2006/relationships/slideLayout" Target="../slideLayouts/slideLayout18.xml"/><Relationship Id="rId30" Type="http://schemas.openxmlformats.org/officeDocument/2006/relationships/tags" Target="../tags/tag644.xml"/><Relationship Id="rId3" Type="http://schemas.openxmlformats.org/officeDocument/2006/relationships/tags" Target="../tags/tag617.xml"/><Relationship Id="rId29" Type="http://schemas.openxmlformats.org/officeDocument/2006/relationships/tags" Target="../tags/tag643.xml"/><Relationship Id="rId28" Type="http://schemas.openxmlformats.org/officeDocument/2006/relationships/tags" Target="../tags/tag642.xml"/><Relationship Id="rId27" Type="http://schemas.openxmlformats.org/officeDocument/2006/relationships/tags" Target="../tags/tag641.xml"/><Relationship Id="rId26" Type="http://schemas.openxmlformats.org/officeDocument/2006/relationships/tags" Target="../tags/tag640.xml"/><Relationship Id="rId25" Type="http://schemas.openxmlformats.org/officeDocument/2006/relationships/tags" Target="../tags/tag639.xml"/><Relationship Id="rId24" Type="http://schemas.openxmlformats.org/officeDocument/2006/relationships/tags" Target="../tags/tag638.xml"/><Relationship Id="rId23" Type="http://schemas.openxmlformats.org/officeDocument/2006/relationships/tags" Target="../tags/tag637.xml"/><Relationship Id="rId22" Type="http://schemas.openxmlformats.org/officeDocument/2006/relationships/tags" Target="../tags/tag636.xml"/><Relationship Id="rId21" Type="http://schemas.openxmlformats.org/officeDocument/2006/relationships/tags" Target="../tags/tag635.xml"/><Relationship Id="rId20" Type="http://schemas.openxmlformats.org/officeDocument/2006/relationships/tags" Target="../tags/tag634.xml"/><Relationship Id="rId2" Type="http://schemas.microsoft.com/office/2007/relationships/hdphoto" Target="../media/image2.wdp"/><Relationship Id="rId19" Type="http://schemas.openxmlformats.org/officeDocument/2006/relationships/tags" Target="../tags/tag633.xml"/><Relationship Id="rId18" Type="http://schemas.openxmlformats.org/officeDocument/2006/relationships/tags" Target="../tags/tag632.xml"/><Relationship Id="rId17" Type="http://schemas.openxmlformats.org/officeDocument/2006/relationships/tags" Target="../tags/tag631.xml"/><Relationship Id="rId16" Type="http://schemas.openxmlformats.org/officeDocument/2006/relationships/tags" Target="../tags/tag630.xml"/><Relationship Id="rId15" Type="http://schemas.openxmlformats.org/officeDocument/2006/relationships/tags" Target="../tags/tag629.xml"/><Relationship Id="rId14" Type="http://schemas.openxmlformats.org/officeDocument/2006/relationships/tags" Target="../tags/tag628.xml"/><Relationship Id="rId13" Type="http://schemas.openxmlformats.org/officeDocument/2006/relationships/tags" Target="../tags/tag627.xml"/><Relationship Id="rId12" Type="http://schemas.openxmlformats.org/officeDocument/2006/relationships/tags" Target="../tags/tag626.xml"/><Relationship Id="rId11" Type="http://schemas.openxmlformats.org/officeDocument/2006/relationships/tags" Target="../tags/tag625.xml"/><Relationship Id="rId10" Type="http://schemas.openxmlformats.org/officeDocument/2006/relationships/tags" Target="../tags/tag624.xml"/><Relationship Id="rId1" Type="http://schemas.openxmlformats.org/officeDocument/2006/relationships/image" Target="../media/image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9" Type="http://schemas.openxmlformats.org/officeDocument/2006/relationships/tags" Target="../tags/tag651.xml"/><Relationship Id="rId8" Type="http://schemas.openxmlformats.org/officeDocument/2006/relationships/tags" Target="../tags/tag650.xml"/><Relationship Id="rId7" Type="http://schemas.openxmlformats.org/officeDocument/2006/relationships/tags" Target="../tags/tag649.xml"/><Relationship Id="rId6" Type="http://schemas.openxmlformats.org/officeDocument/2006/relationships/tags" Target="../tags/tag648.xml"/><Relationship Id="rId5" Type="http://schemas.openxmlformats.org/officeDocument/2006/relationships/tags" Target="../tags/tag647.xml"/><Relationship Id="rId4" Type="http://schemas.openxmlformats.org/officeDocument/2006/relationships/tags" Target="../tags/tag646.xml"/><Relationship Id="rId32" Type="http://schemas.openxmlformats.org/officeDocument/2006/relationships/notesSlide" Target="../notesSlides/notesSlide79.xml"/><Relationship Id="rId31" Type="http://schemas.openxmlformats.org/officeDocument/2006/relationships/slideLayout" Target="../slideLayouts/slideLayout18.xml"/><Relationship Id="rId30" Type="http://schemas.openxmlformats.org/officeDocument/2006/relationships/tags" Target="../tags/tag672.xml"/><Relationship Id="rId3" Type="http://schemas.openxmlformats.org/officeDocument/2006/relationships/tags" Target="../tags/tag645.xml"/><Relationship Id="rId29" Type="http://schemas.openxmlformats.org/officeDocument/2006/relationships/tags" Target="../tags/tag671.xml"/><Relationship Id="rId28" Type="http://schemas.openxmlformats.org/officeDocument/2006/relationships/tags" Target="../tags/tag670.xml"/><Relationship Id="rId27" Type="http://schemas.openxmlformats.org/officeDocument/2006/relationships/tags" Target="../tags/tag669.xml"/><Relationship Id="rId26" Type="http://schemas.openxmlformats.org/officeDocument/2006/relationships/tags" Target="../tags/tag668.xml"/><Relationship Id="rId25" Type="http://schemas.openxmlformats.org/officeDocument/2006/relationships/tags" Target="../tags/tag667.xml"/><Relationship Id="rId24" Type="http://schemas.openxmlformats.org/officeDocument/2006/relationships/tags" Target="../tags/tag666.xml"/><Relationship Id="rId23" Type="http://schemas.openxmlformats.org/officeDocument/2006/relationships/tags" Target="../tags/tag665.xml"/><Relationship Id="rId22" Type="http://schemas.openxmlformats.org/officeDocument/2006/relationships/tags" Target="../tags/tag664.xml"/><Relationship Id="rId21" Type="http://schemas.openxmlformats.org/officeDocument/2006/relationships/tags" Target="../tags/tag663.xml"/><Relationship Id="rId20" Type="http://schemas.openxmlformats.org/officeDocument/2006/relationships/tags" Target="../tags/tag662.xml"/><Relationship Id="rId2" Type="http://schemas.microsoft.com/office/2007/relationships/hdphoto" Target="../media/image2.wdp"/><Relationship Id="rId19" Type="http://schemas.openxmlformats.org/officeDocument/2006/relationships/tags" Target="../tags/tag661.xml"/><Relationship Id="rId18" Type="http://schemas.openxmlformats.org/officeDocument/2006/relationships/tags" Target="../tags/tag660.xml"/><Relationship Id="rId17" Type="http://schemas.openxmlformats.org/officeDocument/2006/relationships/tags" Target="../tags/tag659.xml"/><Relationship Id="rId16" Type="http://schemas.openxmlformats.org/officeDocument/2006/relationships/tags" Target="../tags/tag658.xml"/><Relationship Id="rId15" Type="http://schemas.openxmlformats.org/officeDocument/2006/relationships/tags" Target="../tags/tag657.xml"/><Relationship Id="rId14" Type="http://schemas.openxmlformats.org/officeDocument/2006/relationships/tags" Target="../tags/tag656.xml"/><Relationship Id="rId13" Type="http://schemas.openxmlformats.org/officeDocument/2006/relationships/tags" Target="../tags/tag655.xml"/><Relationship Id="rId12" Type="http://schemas.openxmlformats.org/officeDocument/2006/relationships/tags" Target="../tags/tag654.xml"/><Relationship Id="rId11" Type="http://schemas.openxmlformats.org/officeDocument/2006/relationships/tags" Target="../tags/tag653.xml"/><Relationship Id="rId10" Type="http://schemas.openxmlformats.org/officeDocument/2006/relationships/tags" Target="../tags/tag65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8.xml"/><Relationship Id="rId2" Type="http://schemas.openxmlformats.org/officeDocument/2006/relationships/image" Target="../media/image4.png"/><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8.xml"/><Relationship Id="rId1"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8.xml"/><Relationship Id="rId1"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8.xml"/><Relationship Id="rId1" Type="http://schemas.openxmlformats.org/officeDocument/2006/relationships/image" Target="../media/image58.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18.xml"/><Relationship Id="rId2" Type="http://schemas.openxmlformats.org/officeDocument/2006/relationships/image" Target="../media/image60.png"/><Relationship Id="rId1"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8.xml"/><Relationship Id="rId1" Type="http://schemas.openxmlformats.org/officeDocument/2006/relationships/image" Target="../media/image61.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18.xml"/><Relationship Id="rId2" Type="http://schemas.openxmlformats.org/officeDocument/2006/relationships/image" Target="../media/image62.png"/><Relationship Id="rId1" Type="http://schemas.openxmlformats.org/officeDocument/2006/relationships/image" Target="../media/image60.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18.xml"/><Relationship Id="rId2" Type="http://schemas.openxmlformats.org/officeDocument/2006/relationships/image" Target="../media/image63.png"/><Relationship Id="rId1" Type="http://schemas.openxmlformats.org/officeDocument/2006/relationships/image" Target="../media/image60.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18.xml"/><Relationship Id="rId2" Type="http://schemas.openxmlformats.org/officeDocument/2006/relationships/image" Target="../media/image64.png"/><Relationship Id="rId1" Type="http://schemas.openxmlformats.org/officeDocument/2006/relationships/image" Target="../media/image60.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slideLayout" Target="../slideLayouts/slideLayout18.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0.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18.xml"/><Relationship Id="rId2" Type="http://schemas.openxmlformats.org/officeDocument/2006/relationships/image" Target="../media/image68.png"/><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90.xml"/><Relationship Id="rId4" Type="http://schemas.openxmlformats.org/officeDocument/2006/relationships/slideLayout" Target="../slideLayouts/slideLayout18.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0.png"/></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91.xml"/><Relationship Id="rId5" Type="http://schemas.openxmlformats.org/officeDocument/2006/relationships/slideLayout" Target="../slideLayouts/slideLayout18.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60.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92.xml"/><Relationship Id="rId4" Type="http://schemas.openxmlformats.org/officeDocument/2006/relationships/slideLayout" Target="../slideLayouts/slideLayout18.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60.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18.xml"/><Relationship Id="rId2" Type="http://schemas.openxmlformats.org/officeDocument/2006/relationships/image" Target="../media/image76.png"/><Relationship Id="rId1" Type="http://schemas.openxmlformats.org/officeDocument/2006/relationships/image" Target="../media/image60.png"/></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94.xml"/><Relationship Id="rId5" Type="http://schemas.openxmlformats.org/officeDocument/2006/relationships/slideLayout" Target="../slideLayouts/slideLayout18.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60.png"/></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95.xml"/><Relationship Id="rId4" Type="http://schemas.openxmlformats.org/officeDocument/2006/relationships/slideLayout" Target="../slideLayouts/slideLayout18.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8.xml"/><Relationship Id="rId1"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8.xml"/><Relationship Id="rId1" Type="http://schemas.openxmlformats.org/officeDocument/2006/relationships/image" Target="../media/image84.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8.xml"/><Relationship Id="rId1"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8.xml"/><Relationship Id="rId1"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17" name="文本框 16"/>
          <p:cNvSpPr txBox="1"/>
          <p:nvPr/>
        </p:nvSpPr>
        <p:spPr>
          <a:xfrm>
            <a:off x="502862" y="238463"/>
            <a:ext cx="11186276" cy="1568450"/>
          </a:xfrm>
          <a:prstGeom prst="rect">
            <a:avLst/>
          </a:prstGeom>
          <a:noFill/>
        </p:spPr>
        <p:txBody>
          <a:bodyPr wrap="square" rtlCol="0" anchor="t">
            <a:spAutoFit/>
          </a:bodyPr>
          <a:lstStyle/>
          <a:p>
            <a:pPr algn="ctr">
              <a:lnSpc>
                <a:spcPct val="150000"/>
              </a:lnSpc>
            </a:pPr>
            <a:r>
              <a:rPr lang="en-US" altLang="zh-CN" sz="3200" b="1" dirty="0">
                <a:solidFill>
                  <a:schemeClr val="bg1"/>
                </a:solidFill>
              </a:rPr>
              <a:t>Optimizing and Protecting Gradients in Federated Learning for Privacy, Efficiency, and Personalization</a:t>
            </a:r>
            <a:endParaRPr lang="en-US" altLang="zh-CN" sz="3200" b="1" dirty="0">
              <a:solidFill>
                <a:schemeClr val="bg1"/>
              </a:solidFill>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7" name="圆角矩形 3"/>
          <p:cNvSpPr/>
          <p:nvPr>
            <p:custDataLst>
              <p:tags r:id="rId1"/>
            </p:custDataLst>
          </p:nvPr>
        </p:nvSpPr>
        <p:spPr>
          <a:xfrm>
            <a:off x="328809" y="2930115"/>
            <a:ext cx="2614571"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Adding noise to gradients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8" name="圆角矩形 4"/>
          <p:cNvSpPr/>
          <p:nvPr>
            <p:custDataLst>
              <p:tags r:id="rId2"/>
            </p:custDataLst>
          </p:nvPr>
        </p:nvSpPr>
        <p:spPr>
          <a:xfrm>
            <a:off x="4597278" y="29404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Redirect gradient updates</a:t>
            </a:r>
            <a:endParaRPr lang="en-US" altLang="zh-CN" sz="1400" b="1" dirty="0">
              <a:latin typeface="Arial" panose="020B0604020202020204" pitchFamily="34" charset="0"/>
              <a:cs typeface="Arial" panose="020B0604020202020204" pitchFamily="34" charset="0"/>
            </a:endParaRPr>
          </a:p>
        </p:txBody>
      </p:sp>
      <p:sp>
        <p:nvSpPr>
          <p:cNvPr id="39" name="圆角矩形 5"/>
          <p:cNvSpPr/>
          <p:nvPr>
            <p:custDataLst>
              <p:tags r:id="rId3"/>
            </p:custDataLst>
          </p:nvPr>
        </p:nvSpPr>
        <p:spPr>
          <a:xfrm>
            <a:off x="8832000" y="2928425"/>
            <a:ext cx="3168000"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Gradient-related Subspace</a:t>
            </a:r>
            <a:endParaRPr lang="en-US" altLang="zh-CN" sz="1400" b="1" dirty="0">
              <a:latin typeface="Arial" panose="020B0604020202020204" pitchFamily="34" charset="0"/>
              <a:cs typeface="Arial" panose="020B0604020202020204" pitchFamily="34" charset="0"/>
            </a:endParaRPr>
          </a:p>
        </p:txBody>
      </p:sp>
      <p:sp>
        <p:nvSpPr>
          <p:cNvPr id="40" name="圆角矩形 6"/>
          <p:cNvSpPr/>
          <p:nvPr>
            <p:custDataLst>
              <p:tags r:id="rId4"/>
            </p:custDataLst>
          </p:nvPr>
        </p:nvSpPr>
        <p:spPr>
          <a:xfrm>
            <a:off x="7077075" y="4868545"/>
            <a:ext cx="3253740" cy="119189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sym typeface="+mn-ea"/>
              </a:rPr>
              <a:t>Gradients conflicts problem</a:t>
            </a:r>
            <a:endParaRPr lang="en-US" altLang="zh-CN" sz="1400" b="1" dirty="0">
              <a:latin typeface="Arial" panose="020B0604020202020204" pitchFamily="34" charset="0"/>
              <a:cs typeface="Arial" panose="020B0604020202020204" pitchFamily="34" charset="0"/>
              <a:sym typeface="+mn-ea"/>
            </a:endParaRPr>
          </a:p>
        </p:txBody>
      </p:sp>
      <p:sp>
        <p:nvSpPr>
          <p:cNvPr id="41" name="圆角矩形 7"/>
          <p:cNvSpPr/>
          <p:nvPr>
            <p:custDataLst>
              <p:tags r:id="rId5"/>
            </p:custDataLst>
          </p:nvPr>
        </p:nvSpPr>
        <p:spPr>
          <a:xfrm>
            <a:off x="2063750" y="4850130"/>
            <a:ext cx="3271520" cy="115506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Layer-wise based personalized model aggregation</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2" name="文本框 41"/>
          <p:cNvSpPr txBox="1"/>
          <p:nvPr>
            <p:custDataLst>
              <p:tags r:id="rId6"/>
            </p:custDataLst>
          </p:nvPr>
        </p:nvSpPr>
        <p:spPr>
          <a:xfrm>
            <a:off x="1507230" y="2449538"/>
            <a:ext cx="421958" cy="330518"/>
          </a:xfrm>
          <a:prstGeom prst="rect">
            <a:avLst/>
          </a:prstGeom>
          <a:noFill/>
        </p:spPr>
        <p:txBody>
          <a:bodyPr wrap="none" rtlCol="0" anchor="t">
            <a:noAutofit/>
          </a:bodyPr>
          <a:lstStyle/>
          <a:p>
            <a:r>
              <a:rPr lang="zh-CN" altLang="en-US" b="1" dirty="0">
                <a:latin typeface="Calibri" panose="020F0502020204030204" charset="0"/>
              </a:rPr>
              <a:t>①</a:t>
            </a:r>
            <a:endParaRPr lang="zh-CN" altLang="en-US" b="1" dirty="0">
              <a:latin typeface="Calibri" panose="020F0502020204030204" charset="0"/>
            </a:endParaRPr>
          </a:p>
        </p:txBody>
      </p:sp>
      <p:sp>
        <p:nvSpPr>
          <p:cNvPr id="43" name="文本框 42"/>
          <p:cNvSpPr txBox="1"/>
          <p:nvPr>
            <p:custDataLst>
              <p:tags r:id="rId7"/>
            </p:custDataLst>
          </p:nvPr>
        </p:nvSpPr>
        <p:spPr>
          <a:xfrm>
            <a:off x="5888251" y="2431387"/>
            <a:ext cx="415498" cy="369332"/>
          </a:xfrm>
          <a:prstGeom prst="rect">
            <a:avLst/>
          </a:prstGeom>
          <a:noFill/>
        </p:spPr>
        <p:txBody>
          <a:bodyPr wrap="none" rtlCol="0" anchor="t">
            <a:spAutoFit/>
          </a:bodyPr>
          <a:lstStyle/>
          <a:p>
            <a:r>
              <a:rPr lang="zh-CN" altLang="en-US" b="1" dirty="0">
                <a:latin typeface="Calibri" panose="020F0502020204030204" charset="0"/>
              </a:rPr>
              <a:t>②</a:t>
            </a:r>
            <a:endParaRPr lang="zh-CN" altLang="en-US" b="1" dirty="0">
              <a:latin typeface="Calibri" panose="020F0502020204030204" charset="0"/>
            </a:endParaRPr>
          </a:p>
        </p:txBody>
      </p:sp>
      <p:sp>
        <p:nvSpPr>
          <p:cNvPr id="44" name="文本框 43"/>
          <p:cNvSpPr txBox="1"/>
          <p:nvPr>
            <p:custDataLst>
              <p:tags r:id="rId8"/>
            </p:custDataLst>
          </p:nvPr>
        </p:nvSpPr>
        <p:spPr>
          <a:xfrm>
            <a:off x="10262812" y="2431387"/>
            <a:ext cx="415498" cy="369332"/>
          </a:xfrm>
          <a:prstGeom prst="rect">
            <a:avLst/>
          </a:prstGeom>
          <a:noFill/>
        </p:spPr>
        <p:txBody>
          <a:bodyPr wrap="none" rtlCol="0" anchor="t">
            <a:spAutoFit/>
          </a:bodyPr>
          <a:lstStyle/>
          <a:p>
            <a:r>
              <a:rPr lang="zh-CN" altLang="en-US" b="1" dirty="0">
                <a:latin typeface="Calibri" panose="020F0502020204030204" charset="0"/>
              </a:rPr>
              <a:t>③</a:t>
            </a:r>
            <a:endParaRPr lang="zh-CN" altLang="en-US" b="1" dirty="0">
              <a:latin typeface="Calibri" panose="020F0502020204030204" charset="0"/>
            </a:endParaRPr>
          </a:p>
        </p:txBody>
      </p:sp>
      <p:sp>
        <p:nvSpPr>
          <p:cNvPr id="45" name="文本框 44"/>
          <p:cNvSpPr txBox="1"/>
          <p:nvPr>
            <p:custDataLst>
              <p:tags r:id="rId9"/>
            </p:custDataLst>
          </p:nvPr>
        </p:nvSpPr>
        <p:spPr>
          <a:xfrm>
            <a:off x="3431875" y="4383869"/>
            <a:ext cx="411480" cy="368300"/>
          </a:xfrm>
          <a:prstGeom prst="rect">
            <a:avLst/>
          </a:prstGeom>
          <a:noFill/>
        </p:spPr>
        <p:txBody>
          <a:bodyPr wrap="none" rtlCol="0" anchor="t">
            <a:spAutoFit/>
          </a:bodyPr>
          <a:lstStyle/>
          <a:p>
            <a:pPr algn="l"/>
            <a:r>
              <a:rPr lang="zh-CN" altLang="en-US" b="1" dirty="0">
                <a:latin typeface="Calibri" panose="020F0502020204030204" charset="0"/>
                <a:sym typeface="+mn-ea"/>
              </a:rPr>
              <a:t>⑤</a:t>
            </a:r>
            <a:endParaRPr lang="zh-CN" altLang="en-US" b="1" dirty="0">
              <a:latin typeface="Calibri" panose="020F0502020204030204" charset="0"/>
            </a:endParaRPr>
          </a:p>
        </p:txBody>
      </p:sp>
      <p:sp>
        <p:nvSpPr>
          <p:cNvPr id="2" name="文本框 1"/>
          <p:cNvSpPr txBox="1"/>
          <p:nvPr>
            <p:custDataLst>
              <p:tags r:id="rId10"/>
            </p:custDataLst>
          </p:nvPr>
        </p:nvSpPr>
        <p:spPr>
          <a:xfrm>
            <a:off x="8471535" y="4384040"/>
            <a:ext cx="465455" cy="368300"/>
          </a:xfrm>
          <a:prstGeom prst="rect">
            <a:avLst/>
          </a:prstGeom>
          <a:noFill/>
        </p:spPr>
        <p:txBody>
          <a:bodyPr wrap="square" rtlCol="0" anchor="t">
            <a:spAutoFit/>
          </a:bodyPr>
          <a:lstStyle/>
          <a:p>
            <a:r>
              <a:rPr lang="zh-CN" altLang="en-US" b="1" dirty="0">
                <a:latin typeface="Calibri" panose="020F0502020204030204" charset="0"/>
                <a:sym typeface="+mn-ea"/>
              </a:rPr>
              <a:t>④</a:t>
            </a:r>
            <a:endParaRPr lang="zh-CN" altLang="en-US" b="1" dirty="0">
              <a:latin typeface="Calibri" panose="020F0502020204030204" charset="0"/>
              <a:sym typeface="+mn-ea"/>
            </a:endParaRPr>
          </a:p>
        </p:txBody>
      </p:sp>
    </p:spTree>
    <p:custDataLst>
      <p:tags r:id="rId1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1835785" y="717550"/>
            <a:ext cx="8502650" cy="5662295"/>
          </a:xfrm>
          <a:prstGeom prst="rect">
            <a:avLst/>
          </a:prstGeom>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1559560" y="1917065"/>
            <a:ext cx="9121775" cy="2815590"/>
          </a:xfrm>
          <a:prstGeom prst="rect">
            <a:avLst/>
          </a:prstGeom>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887095" y="981075"/>
            <a:ext cx="1805940"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sym typeface="+mn-ea"/>
              </a:rPr>
              <a:t>Derivation of Q2</a:t>
            </a:r>
            <a:r>
              <a:rPr lang="zh-CN" altLang="en-US">
                <a:latin typeface="Times New Roman" panose="02020603050405020304" pitchFamily="18" charset="0"/>
                <a:cs typeface="Times New Roman" panose="02020603050405020304" pitchFamily="18" charset="0"/>
                <a:sym typeface="+mn-ea"/>
              </a:rPr>
              <a:t>：</a:t>
            </a:r>
            <a:endParaRPr lang="zh-CN" altLang="en-US"/>
          </a:p>
        </p:txBody>
      </p:sp>
      <p:pic>
        <p:nvPicPr>
          <p:cNvPr id="4" name="图片 3"/>
          <p:cNvPicPr>
            <a:picLocks noChangeAspect="1"/>
          </p:cNvPicPr>
          <p:nvPr/>
        </p:nvPicPr>
        <p:blipFill>
          <a:blip r:embed="rId1"/>
          <a:stretch>
            <a:fillRect/>
          </a:stretch>
        </p:blipFill>
        <p:spPr>
          <a:xfrm>
            <a:off x="2639695" y="836930"/>
            <a:ext cx="8377555" cy="5314950"/>
          </a:xfrm>
          <a:prstGeom prst="rect">
            <a:avLst/>
          </a:prstGeom>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887095" y="981075"/>
            <a:ext cx="1805940"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sym typeface="+mn-ea"/>
              </a:rPr>
              <a:t>Derivation of Q2</a:t>
            </a:r>
            <a:r>
              <a:rPr lang="zh-CN" altLang="en-US">
                <a:latin typeface="Times New Roman" panose="02020603050405020304" pitchFamily="18" charset="0"/>
                <a:cs typeface="Times New Roman" panose="02020603050405020304" pitchFamily="18" charset="0"/>
                <a:sym typeface="+mn-ea"/>
              </a:rPr>
              <a:t>：</a:t>
            </a:r>
            <a:endParaRPr lang="zh-CN" altLang="en-US"/>
          </a:p>
        </p:txBody>
      </p:sp>
      <p:pic>
        <p:nvPicPr>
          <p:cNvPr id="2" name="图片 1"/>
          <p:cNvPicPr>
            <a:picLocks noChangeAspect="1"/>
          </p:cNvPicPr>
          <p:nvPr/>
        </p:nvPicPr>
        <p:blipFill>
          <a:blip r:embed="rId1"/>
          <a:stretch>
            <a:fillRect/>
          </a:stretch>
        </p:blipFill>
        <p:spPr>
          <a:xfrm>
            <a:off x="2927985" y="1125220"/>
            <a:ext cx="8549005" cy="2390775"/>
          </a:xfrm>
          <a:prstGeom prst="rect">
            <a:avLst/>
          </a:prstGeom>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887095" y="981075"/>
            <a:ext cx="1805940"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sym typeface="+mn-ea"/>
              </a:rPr>
              <a:t>Derivation of Q3</a:t>
            </a:r>
            <a:r>
              <a:rPr lang="zh-CN" altLang="en-US">
                <a:latin typeface="Times New Roman" panose="02020603050405020304" pitchFamily="18" charset="0"/>
                <a:cs typeface="Times New Roman" panose="02020603050405020304" pitchFamily="18" charset="0"/>
                <a:sym typeface="+mn-ea"/>
              </a:rPr>
              <a:t>：</a:t>
            </a:r>
            <a:endParaRPr lang="zh-CN" altLang="en-US"/>
          </a:p>
        </p:txBody>
      </p:sp>
      <p:pic>
        <p:nvPicPr>
          <p:cNvPr id="4" name="图片 3"/>
          <p:cNvPicPr>
            <a:picLocks noChangeAspect="1"/>
          </p:cNvPicPr>
          <p:nvPr/>
        </p:nvPicPr>
        <p:blipFill>
          <a:blip r:embed="rId1"/>
          <a:stretch>
            <a:fillRect/>
          </a:stretch>
        </p:blipFill>
        <p:spPr>
          <a:xfrm>
            <a:off x="2999740" y="1268730"/>
            <a:ext cx="8134350" cy="2100580"/>
          </a:xfrm>
          <a:prstGeom prst="rect">
            <a:avLst/>
          </a:prstGeom>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887095" y="981075"/>
            <a:ext cx="1805940"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sym typeface="+mn-ea"/>
              </a:rPr>
              <a:t>Derivation of Q4</a:t>
            </a:r>
            <a:r>
              <a:rPr lang="zh-CN" altLang="en-US">
                <a:latin typeface="Times New Roman" panose="02020603050405020304" pitchFamily="18" charset="0"/>
                <a:cs typeface="Times New Roman" panose="02020603050405020304" pitchFamily="18" charset="0"/>
                <a:sym typeface="+mn-ea"/>
              </a:rPr>
              <a:t>：</a:t>
            </a:r>
            <a:endParaRPr lang="zh-CN" altLang="en-US"/>
          </a:p>
        </p:txBody>
      </p:sp>
      <p:pic>
        <p:nvPicPr>
          <p:cNvPr id="2" name="图片 1"/>
          <p:cNvPicPr>
            <a:picLocks noChangeAspect="1"/>
          </p:cNvPicPr>
          <p:nvPr/>
        </p:nvPicPr>
        <p:blipFill>
          <a:blip r:embed="rId1"/>
          <a:stretch>
            <a:fillRect/>
          </a:stretch>
        </p:blipFill>
        <p:spPr>
          <a:xfrm>
            <a:off x="2855595" y="1268730"/>
            <a:ext cx="8053705" cy="3657600"/>
          </a:xfrm>
          <a:prstGeom prst="rect">
            <a:avLst/>
          </a:prstGeom>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887095" y="981075"/>
            <a:ext cx="1805940" cy="368300"/>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sym typeface="+mn-ea"/>
              </a:rPr>
              <a:t>：</a:t>
            </a:r>
            <a:endParaRPr lang="zh-CN" altLang="en-US"/>
          </a:p>
        </p:txBody>
      </p:sp>
      <p:sp>
        <p:nvSpPr>
          <p:cNvPr id="4" name="文本框 3"/>
          <p:cNvSpPr txBox="1"/>
          <p:nvPr/>
        </p:nvSpPr>
        <p:spPr>
          <a:xfrm>
            <a:off x="767715" y="836930"/>
            <a:ext cx="7854315"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Combining equation 48, equation 54, equation 55, equation 56 together, we have:</a:t>
            </a:r>
            <a:endParaRPr lang="en-US" altLang="zh-CN">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695960" y="1412875"/>
            <a:ext cx="7367905" cy="4758055"/>
          </a:xfrm>
          <a:prstGeom prst="rect">
            <a:avLst/>
          </a:prstGeom>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887095" y="981075"/>
            <a:ext cx="1805940" cy="368300"/>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sym typeface="+mn-ea"/>
              </a:rPr>
              <a:t>：</a:t>
            </a:r>
            <a:endParaRPr lang="zh-CN" altLang="en-US"/>
          </a:p>
        </p:txBody>
      </p:sp>
      <p:pic>
        <p:nvPicPr>
          <p:cNvPr id="2" name="图片 1"/>
          <p:cNvPicPr>
            <a:picLocks noChangeAspect="1"/>
          </p:cNvPicPr>
          <p:nvPr/>
        </p:nvPicPr>
        <p:blipFill>
          <a:blip r:embed="rId1"/>
          <a:stretch>
            <a:fillRect/>
          </a:stretch>
        </p:blipFill>
        <p:spPr>
          <a:xfrm>
            <a:off x="1416050" y="981075"/>
            <a:ext cx="7400925" cy="2667000"/>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887095" y="981075"/>
            <a:ext cx="1805940" cy="368300"/>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sym typeface="+mn-ea"/>
              </a:rPr>
              <a:t>：</a:t>
            </a:r>
            <a:endParaRPr lang="zh-CN" altLang="en-US"/>
          </a:p>
        </p:txBody>
      </p:sp>
      <p:pic>
        <p:nvPicPr>
          <p:cNvPr id="4" name="图片 3"/>
          <p:cNvPicPr>
            <a:picLocks noChangeAspect="1"/>
          </p:cNvPicPr>
          <p:nvPr/>
        </p:nvPicPr>
        <p:blipFill>
          <a:blip r:embed="rId1"/>
          <a:stretch>
            <a:fillRect/>
          </a:stretch>
        </p:blipFill>
        <p:spPr>
          <a:xfrm>
            <a:off x="2783840" y="720090"/>
            <a:ext cx="6203315" cy="5699760"/>
          </a:xfrm>
          <a:prstGeom prst="rect">
            <a:avLst/>
          </a:prstGeom>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887095" y="981075"/>
            <a:ext cx="1805940" cy="368300"/>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sym typeface="+mn-ea"/>
              </a:rPr>
              <a:t>：</a:t>
            </a:r>
            <a:endParaRPr lang="zh-CN" altLang="en-US"/>
          </a:p>
        </p:txBody>
      </p:sp>
      <p:pic>
        <p:nvPicPr>
          <p:cNvPr id="2" name="图片 1"/>
          <p:cNvPicPr>
            <a:picLocks noChangeAspect="1"/>
          </p:cNvPicPr>
          <p:nvPr/>
        </p:nvPicPr>
        <p:blipFill>
          <a:blip r:embed="rId1"/>
          <a:stretch>
            <a:fillRect/>
          </a:stretch>
        </p:blipFill>
        <p:spPr>
          <a:xfrm>
            <a:off x="911860" y="1341120"/>
            <a:ext cx="10466705" cy="3159125"/>
          </a:xfrm>
          <a:prstGeom prst="rect">
            <a:avLst/>
          </a:prstGeom>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887095" y="981075"/>
            <a:ext cx="1805940" cy="368300"/>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sym typeface="+mn-ea"/>
              </a:rPr>
              <a:t>：</a:t>
            </a:r>
            <a:endParaRPr lang="zh-CN" altLang="en-US"/>
          </a:p>
        </p:txBody>
      </p:sp>
      <p:pic>
        <p:nvPicPr>
          <p:cNvPr id="4" name="图片 3"/>
          <p:cNvPicPr>
            <a:picLocks noChangeAspect="1"/>
          </p:cNvPicPr>
          <p:nvPr/>
        </p:nvPicPr>
        <p:blipFill>
          <a:blip r:embed="rId1"/>
          <a:stretch>
            <a:fillRect/>
          </a:stretch>
        </p:blipFill>
        <p:spPr>
          <a:xfrm>
            <a:off x="1271905" y="1628775"/>
            <a:ext cx="8831580" cy="2980055"/>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1200150" y="803275"/>
            <a:ext cx="7331710" cy="5643880"/>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887095" y="981075"/>
            <a:ext cx="1805940" cy="368300"/>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sym typeface="+mn-ea"/>
              </a:rPr>
              <a:t>：</a:t>
            </a:r>
            <a:endParaRPr lang="zh-CN" altLang="en-US"/>
          </a:p>
        </p:txBody>
      </p:sp>
      <p:pic>
        <p:nvPicPr>
          <p:cNvPr id="2" name="图片 1"/>
          <p:cNvPicPr>
            <a:picLocks noChangeAspect="1"/>
          </p:cNvPicPr>
          <p:nvPr/>
        </p:nvPicPr>
        <p:blipFill>
          <a:blip r:embed="rId1"/>
          <a:stretch>
            <a:fillRect/>
          </a:stretch>
        </p:blipFill>
        <p:spPr>
          <a:xfrm>
            <a:off x="1416050" y="1196975"/>
            <a:ext cx="9576435" cy="1858645"/>
          </a:xfrm>
          <a:prstGeom prst="rect">
            <a:avLst/>
          </a:prstGeom>
        </p:spPr>
      </p:pic>
      <p:pic>
        <p:nvPicPr>
          <p:cNvPr id="5" name="图片 4"/>
          <p:cNvPicPr>
            <a:picLocks noChangeAspect="1"/>
          </p:cNvPicPr>
          <p:nvPr/>
        </p:nvPicPr>
        <p:blipFill>
          <a:blip r:embed="rId2"/>
          <a:stretch>
            <a:fillRect/>
          </a:stretch>
        </p:blipFill>
        <p:spPr>
          <a:xfrm>
            <a:off x="1416050" y="3789045"/>
            <a:ext cx="9581515" cy="2305685"/>
          </a:xfrm>
          <a:prstGeom prst="rect">
            <a:avLst/>
          </a:prstGeom>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887095" y="981075"/>
            <a:ext cx="1805940" cy="368300"/>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sym typeface="+mn-ea"/>
              </a:rPr>
              <a:t>：</a:t>
            </a:r>
            <a:endParaRPr lang="zh-CN" altLang="en-US"/>
          </a:p>
        </p:txBody>
      </p:sp>
      <p:pic>
        <p:nvPicPr>
          <p:cNvPr id="4" name="图片 3"/>
          <p:cNvPicPr>
            <a:picLocks noChangeAspect="1"/>
          </p:cNvPicPr>
          <p:nvPr/>
        </p:nvPicPr>
        <p:blipFill>
          <a:blip r:embed="rId1"/>
          <a:stretch>
            <a:fillRect/>
          </a:stretch>
        </p:blipFill>
        <p:spPr>
          <a:xfrm>
            <a:off x="1631950" y="836930"/>
            <a:ext cx="8753475" cy="2533650"/>
          </a:xfrm>
          <a:prstGeom prst="rect">
            <a:avLst/>
          </a:prstGeom>
        </p:spPr>
      </p:pic>
      <p:pic>
        <p:nvPicPr>
          <p:cNvPr id="6" name="图片 5"/>
          <p:cNvPicPr>
            <a:picLocks noChangeAspect="1"/>
          </p:cNvPicPr>
          <p:nvPr/>
        </p:nvPicPr>
        <p:blipFill>
          <a:blip r:embed="rId2"/>
          <a:stretch>
            <a:fillRect/>
          </a:stretch>
        </p:blipFill>
        <p:spPr>
          <a:xfrm>
            <a:off x="1703705" y="3789045"/>
            <a:ext cx="8682355" cy="2332355"/>
          </a:xfrm>
          <a:prstGeom prst="rect">
            <a:avLst/>
          </a:prstGeom>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4" name="图片 3"/>
          <p:cNvPicPr>
            <a:picLocks noChangeAspect="1"/>
          </p:cNvPicPr>
          <p:nvPr/>
        </p:nvPicPr>
        <p:blipFill>
          <a:blip r:embed="rId3"/>
          <a:stretch>
            <a:fillRect/>
          </a:stretch>
        </p:blipFill>
        <p:spPr>
          <a:xfrm>
            <a:off x="695960" y="1196975"/>
            <a:ext cx="10954385" cy="4052570"/>
          </a:xfrm>
          <a:prstGeom prst="rect">
            <a:avLst/>
          </a:prstGeom>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3" name="图片 2"/>
          <p:cNvPicPr>
            <a:picLocks noChangeAspect="1"/>
          </p:cNvPicPr>
          <p:nvPr/>
        </p:nvPicPr>
        <p:blipFill>
          <a:blip r:embed="rId3"/>
          <a:stretch>
            <a:fillRect/>
          </a:stretch>
        </p:blipFill>
        <p:spPr>
          <a:xfrm>
            <a:off x="1127760" y="1125220"/>
            <a:ext cx="9930130" cy="4981575"/>
          </a:xfrm>
          <a:prstGeom prst="rect">
            <a:avLst/>
          </a:prstGeom>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356870" y="1268730"/>
            <a:ext cx="11478260" cy="3969385"/>
          </a:xfrm>
          <a:prstGeom prst="rect">
            <a:avLst/>
          </a:prstGeom>
          <a:noFill/>
        </p:spPr>
        <p:txBody>
          <a:bodyPr wrap="square" rtlCol="0" anchor="t">
            <a:spAutoFit/>
          </a:bodyPr>
          <a:lstStyle/>
          <a:p>
            <a:r>
              <a:rPr lang="en-US" altLang="zh-CN">
                <a:latin typeface="Times New Roman" panose="02020603050405020304" pitchFamily="18" charset="0"/>
                <a:cs typeface="Times New Roman" panose="02020603050405020304" pitchFamily="18" charset="0"/>
              </a:rPr>
              <a:t>Layer-Wised Aggregation :</a:t>
            </a:r>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Unlike conventional pFL methods that aggregate entire models, pFedLA performs aggregation at the layer level. This approach considers the differing importance of neural network layers (e.g., shallow layers focus on local feature extraction, while deeper layers focus on global features), enabling more accurate personalized model generation.</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Hypernetworks for Weight Generation :</a:t>
            </a:r>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A dedicated hypernetwork is introduced for each client to dynamically generate layer-specific aggregation weights. These weights progressively exploit inter-user similarities and improve personalization over non-IID datasets.</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Heuristic Improvement (HeurpFedLA) :</a:t>
            </a:r>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To reduce communication overhead, the authors propose HeurpFedLA , which retains certain local layers during training and avoids aggregating them. This reduces communication costs with minimal impact on model performance.</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Enlightenment</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The detailed derivation of the formulas improved my understanding of the formulas</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Inspiration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227965" y="1545590"/>
            <a:ext cx="11736070" cy="298005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文本框 13"/>
          <p:cNvSpPr txBox="1"/>
          <p:nvPr/>
        </p:nvSpPr>
        <p:spPr>
          <a:xfrm>
            <a:off x="372110" y="1796415"/>
            <a:ext cx="11357610" cy="2313940"/>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marL="285750" indent="-285750">
              <a:lnSpc>
                <a:spcPct val="150000"/>
              </a:lnSpc>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Federated learning is inextricably linked to gradients, which add noise to protect privacy, adjustments to gradients to fit old tasks, and weights computed on layer-wise gradient</a:t>
            </a:r>
            <a:r>
              <a:rPr lang="en-US" altLang="zh-CN" dirty="0">
                <a:latin typeface="Times New Roman" panose="02020603050405020304" pitchFamily="18" charset="0"/>
                <a:cs typeface="Times New Roman" panose="02020603050405020304" pitchFamily="18" charset="0"/>
              </a:rPr>
              <a:t>s for better aggregation, and the gradient approach can bring more benefits to federated learning in all aspects of its application.</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In subsequent research, I will consider apply</a:t>
            </a:r>
            <a:r>
              <a:rPr lang="en-US" altLang="zh-CN" dirty="0">
                <a:latin typeface="Times New Roman" panose="02020603050405020304" pitchFamily="18" charset="0"/>
                <a:cs typeface="Times New Roman" panose="02020603050405020304" pitchFamily="18" charset="0"/>
              </a:rPr>
              <a:t>ing the noise formulas and layer-wise gradient weight calculation methods from these papers to my first paper.</a:t>
            </a:r>
            <a:endParaRPr lang="en-US" altLang="zh-CN"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335915" y="640715"/>
            <a:ext cx="11600180" cy="565721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264160" y="981075"/>
            <a:ext cx="5694045" cy="3818255"/>
          </a:xfrm>
          <a:prstGeom prst="rect">
            <a:avLst/>
          </a:prstGeom>
        </p:spPr>
      </p:pic>
      <p:pic>
        <p:nvPicPr>
          <p:cNvPr id="4" name="图片 3"/>
          <p:cNvPicPr>
            <a:picLocks noChangeAspect="1"/>
          </p:cNvPicPr>
          <p:nvPr/>
        </p:nvPicPr>
        <p:blipFill>
          <a:blip r:embed="rId2"/>
          <a:stretch>
            <a:fillRect/>
          </a:stretch>
        </p:blipFill>
        <p:spPr>
          <a:xfrm>
            <a:off x="6312535" y="1125220"/>
            <a:ext cx="5615305" cy="5015230"/>
          </a:xfrm>
          <a:prstGeom prst="rect">
            <a:avLst/>
          </a:prstGeom>
        </p:spPr>
      </p:pic>
      <p:sp>
        <p:nvSpPr>
          <p:cNvPr id="5" name="文本框 4"/>
          <p:cNvSpPr txBox="1"/>
          <p:nvPr/>
        </p:nvSpPr>
        <p:spPr>
          <a:xfrm>
            <a:off x="3010535" y="3716655"/>
            <a:ext cx="349186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Dynamic Gradient Aggregation</a:t>
            </a:r>
            <a:endParaRPr lang="en-US" altLang="zh-CN" b="1">
              <a:latin typeface="Times New Roman" panose="02020603050405020304" pitchFamily="18" charset="0"/>
              <a:cs typeface="Times New Roman" panose="02020603050405020304" pitchFamily="18" charset="0"/>
            </a:endParaRPr>
          </a:p>
        </p:txBody>
      </p:sp>
      <p:cxnSp>
        <p:nvCxnSpPr>
          <p:cNvPr id="6" name="直接箭头连接符 5"/>
          <p:cNvCxnSpPr>
            <a:endCxn id="5" idx="1"/>
          </p:cNvCxnSpPr>
          <p:nvPr/>
        </p:nvCxnSpPr>
        <p:spPr>
          <a:xfrm flipV="1">
            <a:off x="2360295" y="3900805"/>
            <a:ext cx="650240" cy="47625"/>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10055860" y="3140710"/>
            <a:ext cx="2178050"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Gradient Clipping</a:t>
            </a:r>
            <a:endParaRPr lang="en-US" altLang="zh-CN" b="1">
              <a:latin typeface="Times New Roman" panose="02020603050405020304" pitchFamily="18" charset="0"/>
              <a:cs typeface="Times New Roman" panose="02020603050405020304" pitchFamily="18" charset="0"/>
            </a:endParaRPr>
          </a:p>
        </p:txBody>
      </p:sp>
      <p:cxnSp>
        <p:nvCxnSpPr>
          <p:cNvPr id="12" name="直接箭头连接符 11"/>
          <p:cNvCxnSpPr/>
          <p:nvPr/>
        </p:nvCxnSpPr>
        <p:spPr>
          <a:xfrm flipV="1">
            <a:off x="8903970" y="3356610"/>
            <a:ext cx="1079500" cy="47625"/>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9072245" y="4652645"/>
            <a:ext cx="3161665" cy="368300"/>
          </a:xfrm>
          <a:prstGeom prst="rect">
            <a:avLst/>
          </a:prstGeom>
          <a:noFill/>
        </p:spPr>
        <p:txBody>
          <a:bodyPr wrap="square" rtlCol="0" anchor="t">
            <a:spAutoFit/>
          </a:bodyPr>
          <a:lstStyle/>
          <a:p>
            <a:r>
              <a:rPr lang="en-US" altLang="zh-CN" b="1">
                <a:latin typeface="Times New Roman" panose="02020603050405020304" pitchFamily="18" charset="0"/>
                <a:cs typeface="Times New Roman" panose="02020603050405020304" pitchFamily="18" charset="0"/>
              </a:rPr>
              <a:t>Significant Gradient Selection</a:t>
            </a:r>
            <a:endParaRPr lang="zh-CN" altLang="en-US" b="1">
              <a:latin typeface="Times New Roman" panose="02020603050405020304" pitchFamily="18" charset="0"/>
              <a:cs typeface="Times New Roman" panose="02020603050405020304" pitchFamily="18" charset="0"/>
            </a:endParaRPr>
          </a:p>
        </p:txBody>
      </p:sp>
      <p:cxnSp>
        <p:nvCxnSpPr>
          <p:cNvPr id="15" name="直接箭头连接符 14"/>
          <p:cNvCxnSpPr/>
          <p:nvPr/>
        </p:nvCxnSpPr>
        <p:spPr>
          <a:xfrm>
            <a:off x="11063605" y="4004945"/>
            <a:ext cx="72390" cy="647700"/>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200150" y="953135"/>
            <a:ext cx="10161270" cy="536702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261745" y="1485265"/>
            <a:ext cx="9667875" cy="400050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336550" y="1090295"/>
            <a:ext cx="11541760" cy="506158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211455" y="1540510"/>
            <a:ext cx="11768455" cy="377698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776095" y="875665"/>
            <a:ext cx="8851265" cy="545211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528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237750"/>
              <a:ext cx="10008870" cy="13836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Balancing Privacy and Accuracy Using Significant Gradient Protection </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in Federated Learning</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grpSp>
        <p:nvGrpSpPr>
          <p:cNvPr id="11" name="组合 10"/>
          <p:cNvGrpSpPr/>
          <p:nvPr/>
        </p:nvGrpSpPr>
        <p:grpSpPr>
          <a:xfrm>
            <a:off x="387776" y="4549747"/>
            <a:ext cx="11036224" cy="872490"/>
            <a:chOff x="623" y="7327"/>
            <a:chExt cx="9488" cy="1374"/>
          </a:xfrm>
        </p:grpSpPr>
        <p:sp>
          <p:nvSpPr>
            <p:cNvPr id="5" name="文本框 4"/>
            <p:cNvSpPr txBox="1"/>
            <p:nvPr/>
          </p:nvSpPr>
          <p:spPr>
            <a:xfrm>
              <a:off x="623" y="7327"/>
              <a:ext cx="9488"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IEEE TRANSACTIONS ON COMPUTERS</a:t>
              </a:r>
              <a:endParaRPr lang="en-US" altLang="zh-CN" dirty="0">
                <a:latin typeface="Arial" panose="020B0604020202020204" pitchFamily="34" charset="0"/>
                <a:cs typeface="Arial" panose="020B0604020202020204" pitchFamily="34" charset="0"/>
              </a:endParaRPr>
            </a:p>
          </p:txBody>
        </p:sp>
        <p:sp>
          <p:nvSpPr>
            <p:cNvPr id="7" name="文本框 6"/>
            <p:cNvSpPr txBox="1"/>
            <p:nvPr/>
          </p:nvSpPr>
          <p:spPr>
            <a:xfrm>
              <a:off x="623" y="8121"/>
              <a:ext cx="7033"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2025</a:t>
              </a:r>
              <a:endParaRPr lang="en-US" altLang="zh-CN" dirty="0">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351790" y="3587115"/>
            <a:ext cx="11510010" cy="337185"/>
          </a:xfrm>
          <a:prstGeom prst="rect">
            <a:avLst/>
          </a:prstGeom>
          <a:noFill/>
        </p:spPr>
        <p:txBody>
          <a:bodyPr wrap="square">
            <a:spAutoFit/>
          </a:bodyPr>
          <a:lstStyle/>
          <a:p>
            <a:r>
              <a:rPr lang="en-US" altLang="zh-CN" sz="1600">
                <a:solidFill>
                  <a:schemeClr val="bg1"/>
                </a:solidFill>
                <a:effectLst/>
                <a:latin typeface="Helvetica" panose="020B0604020202020204" pitchFamily="34" charset="0"/>
              </a:rPr>
              <a:t>Benteng Zhang ,  Yingchi Mao , Xiaoming He , Huawei Huang , and Jie Wu </a:t>
            </a:r>
            <a:endParaRPr lang="en-US" altLang="zh-CN" sz="1600">
              <a:solidFill>
                <a:schemeClr val="bg1"/>
              </a:solidFill>
              <a:effectLst/>
              <a:latin typeface="Helvetica"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3" name="矩形 2"/>
          <p:cNvSpPr/>
          <p:nvPr>
            <p:custDataLst>
              <p:tags r:id="rId1"/>
            </p:custDataLst>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299085" y="836930"/>
            <a:ext cx="11593830" cy="5405755"/>
          </a:xfrm>
          <a:prstGeom prst="rect">
            <a:avLst/>
          </a:prstGeom>
          <a:noFill/>
        </p:spPr>
        <p:txBody>
          <a:bodyPr wrap="square" rtlCol="0">
            <a:spAutoFit/>
          </a:bodyPr>
          <a:lstStyle/>
          <a:p>
            <a:pPr indent="0">
              <a:lnSpc>
                <a:spcPct val="120000"/>
              </a:lnSpc>
              <a:spcBef>
                <a:spcPts val="0"/>
              </a:spcBef>
              <a:spcAft>
                <a:spcPts val="0"/>
              </a:spcAft>
              <a:buFont typeface="Arial" panose="020B0604020202020204" pitchFamily="34" charset="0"/>
              <a:buNone/>
            </a:pPr>
            <a:r>
              <a:rPr lang="en-US" altLang="zh-CN">
                <a:latin typeface="Times New Roman" panose="02020603050405020304" pitchFamily="18" charset="0"/>
                <a:ea typeface="微软雅黑" panose="020B0503020204020204" charset="-122"/>
                <a:cs typeface="Times New Roman" panose="02020603050405020304" pitchFamily="18" charset="0"/>
              </a:rPr>
              <a:t>Local gradients of DP-FL become excessively sparse in certain training rounds. Especially when training with low privacy budgets, there is a risk of introducing excessive noise into the uploaded gradients. This issue leads to a significant degradation in the accuracy of the global model. </a:t>
            </a:r>
            <a:endParaRPr lang="en-US" altLang="zh-CN">
              <a:latin typeface="Times New Roman" panose="02020603050405020304" pitchFamily="18" charset="0"/>
              <a:ea typeface="微软雅黑" panose="020B0503020204020204" charset="-122"/>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endParaRPr lang="en-US" altLang="zh-CN">
              <a:latin typeface="Times New Roman" panose="02020603050405020304" pitchFamily="18" charset="0"/>
              <a:ea typeface="微软雅黑" panose="020B0503020204020204" charset="-122"/>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r>
              <a:rPr lang="en-US" altLang="zh-CN">
                <a:latin typeface="Times New Roman" panose="02020603050405020304" pitchFamily="18" charset="0"/>
                <a:ea typeface="微软雅黑" panose="020B0503020204020204" charset="-122"/>
                <a:cs typeface="Times New Roman" panose="02020603050405020304" pitchFamily="18" charset="0"/>
              </a:rPr>
              <a:t>To effectively balance the privacy protection and model accuracy of DP-FL, we propose an approach called DP-FedASGP, which combines the idea of gradient sparsification and DP to achieve both gradient perturbation and gradient aggregation in DP-FL. </a:t>
            </a:r>
            <a:endParaRPr lang="en-US" altLang="zh-CN">
              <a:latin typeface="Times New Roman" panose="02020603050405020304" pitchFamily="18" charset="0"/>
              <a:ea typeface="微软雅黑" panose="020B0503020204020204" charset="-122"/>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endParaRPr lang="en-US" altLang="zh-CN">
              <a:latin typeface="Times New Roman" panose="02020603050405020304" pitchFamily="18" charset="0"/>
              <a:ea typeface="微软雅黑" panose="020B0503020204020204" charset="-122"/>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r>
              <a:rPr lang="en-US" altLang="zh-CN">
                <a:latin typeface="Times New Roman" panose="02020603050405020304" pitchFamily="18" charset="0"/>
                <a:ea typeface="微软雅黑" panose="020B0503020204020204" charset="-122"/>
                <a:cs typeface="Times New Roman" panose="02020603050405020304" pitchFamily="18" charset="0"/>
              </a:rPr>
              <a:t>Particularly, DPFedASGP constructs a gradient perturbation method based on sparse vectors to evaluate and protect significant gradients in each training round. </a:t>
            </a:r>
            <a:endParaRPr lang="en-US" altLang="zh-CN">
              <a:latin typeface="Times New Roman" panose="02020603050405020304" pitchFamily="18" charset="0"/>
              <a:ea typeface="微软雅黑" panose="020B0503020204020204" charset="-122"/>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endParaRPr lang="en-US" altLang="zh-CN">
              <a:latin typeface="Times New Roman" panose="02020603050405020304" pitchFamily="18" charset="0"/>
              <a:ea typeface="微软雅黑" panose="020B0503020204020204" charset="-122"/>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r>
              <a:rPr lang="en-US" altLang="zh-CN">
                <a:latin typeface="Times New Roman" panose="02020603050405020304" pitchFamily="18" charset="0"/>
                <a:ea typeface="微软雅黑" panose="020B0503020204020204" charset="-122"/>
                <a:cs typeface="Times New Roman" panose="02020603050405020304" pitchFamily="18" charset="0"/>
              </a:rPr>
              <a:t>Subsequently, to dynamically calculate the aggregation weights of the gradients, DP-FedASGP employs a dynamic aggregation weights calculation method based on the local loss function and the local data size. </a:t>
            </a:r>
            <a:endParaRPr lang="en-US" altLang="zh-CN">
              <a:latin typeface="Times New Roman" panose="02020603050405020304" pitchFamily="18" charset="0"/>
              <a:ea typeface="微软雅黑" panose="020B0503020204020204" charset="-122"/>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endParaRPr lang="en-US" altLang="zh-CN">
              <a:latin typeface="Times New Roman" panose="02020603050405020304" pitchFamily="18" charset="0"/>
              <a:ea typeface="微软雅黑" panose="020B0503020204020204" charset="-122"/>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r>
              <a:rPr lang="en-US" altLang="zh-CN">
                <a:latin typeface="Times New Roman" panose="02020603050405020304" pitchFamily="18" charset="0"/>
                <a:ea typeface="微软雅黑" panose="020B0503020204020204" charset="-122"/>
                <a:cs typeface="Times New Roman" panose="02020603050405020304" pitchFamily="18" charset="0"/>
              </a:rPr>
              <a:t>Enlightenment</a:t>
            </a:r>
            <a:r>
              <a:rPr lang="zh-CN" altLang="en-US">
                <a:latin typeface="Times New Roman" panose="02020603050405020304" pitchFamily="18" charset="0"/>
                <a:ea typeface="微软雅黑" panose="020B0503020204020204" charset="-122"/>
                <a:cs typeface="Times New Roman" panose="02020603050405020304" pitchFamily="18" charset="0"/>
              </a:rPr>
              <a:t>：</a:t>
            </a:r>
            <a:r>
              <a:rPr lang="en-US" altLang="zh-CN">
                <a:latin typeface="Times New Roman" panose="02020603050405020304" pitchFamily="18" charset="0"/>
                <a:ea typeface="微软雅黑" panose="020B0503020204020204" charset="-122"/>
                <a:cs typeface="Times New Roman" panose="02020603050405020304" pitchFamily="18" charset="0"/>
              </a:rPr>
              <a:t>By protecting important gradients and adding carefully computed noise to the gradients, it is possible to protect against external perturbation</a:t>
            </a:r>
            <a:endParaRPr lang="en-US" altLang="zh-CN">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960245"/>
            <a:ext cx="12170405"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596014"/>
            <a:ext cx="10949305" cy="872490"/>
            <a:chOff x="623" y="7327"/>
            <a:chExt cx="17243" cy="1374"/>
          </a:xfrm>
        </p:grpSpPr>
        <p:sp>
          <p:nvSpPr>
            <p:cNvPr id="12" name="文本框 11"/>
            <p:cNvSpPr txBox="1"/>
            <p:nvPr/>
          </p:nvSpPr>
          <p:spPr>
            <a:xfrm>
              <a:off x="623" y="7327"/>
              <a:ext cx="17243"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sz="1800" dirty="0">
                  <a:solidFill>
                    <a:srgbClr val="231F20"/>
                  </a:solidFill>
                  <a:effectLst/>
                  <a:latin typeface="Helvetica" panose="020B0604020202020204" pitchFamily="34" charset="0"/>
                </a:rPr>
                <a:t>IEEE TRANSACTIONS ON KNOWLEDGE AND DATA ENGINEERING</a:t>
              </a:r>
              <a:endParaRPr lang="en-US" altLang="zh-CN" sz="1800" dirty="0">
                <a:solidFill>
                  <a:srgbClr val="231F20"/>
                </a:solidFill>
                <a:effectLst/>
                <a:latin typeface="Helvetica" panose="020B0604020202020204" pitchFamily="34" charset="0"/>
              </a:endParaRPr>
            </a:p>
          </p:txBody>
        </p:sp>
        <p:sp>
          <p:nvSpPr>
            <p:cNvPr id="14" name="文本框 13"/>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2025</a:t>
              </a:r>
              <a:endParaRPr lang="en-US" altLang="zh-CN"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120000" y="2199403"/>
            <a:ext cx="11880000" cy="1383665"/>
          </a:xfrm>
          <a:prstGeom prst="rect">
            <a:avLst/>
          </a:prstGeom>
          <a:noFill/>
        </p:spPr>
        <p:txBody>
          <a:bodyPr wrap="square">
            <a:spAutoFit/>
          </a:bodyPr>
          <a:lstStyle/>
          <a:p>
            <a:pPr algn="ctr">
              <a:lnSpc>
                <a:spcPct val="150000"/>
              </a:lnSpc>
            </a:pPr>
            <a:r>
              <a:rPr lang="en-US" altLang="zh-CN" sz="2800" b="1" dirty="0">
                <a:solidFill>
                  <a:schemeClr val="bg1"/>
                </a:solidFill>
                <a:effectLst/>
                <a:latin typeface="Arial" panose="020B0604020202020204" pitchFamily="34" charset="0"/>
                <a:cs typeface="Arial" panose="020B0604020202020204" pitchFamily="34" charset="0"/>
              </a:rPr>
              <a:t>CGoFed: Constrained Gradient Optimization</a:t>
            </a:r>
            <a:endParaRPr lang="en-US" altLang="zh-CN" sz="2800" b="1" dirty="0">
              <a:solidFill>
                <a:schemeClr val="bg1"/>
              </a:solidFill>
              <a:effectLst/>
              <a:latin typeface="Arial" panose="020B0604020202020204" pitchFamily="34" charset="0"/>
              <a:cs typeface="Arial" panose="020B0604020202020204" pitchFamily="34" charset="0"/>
            </a:endParaRPr>
          </a:p>
          <a:p>
            <a:pPr algn="ctr">
              <a:lnSpc>
                <a:spcPct val="150000"/>
              </a:lnSpc>
            </a:pPr>
            <a:r>
              <a:rPr lang="en-US" altLang="zh-CN" sz="2800" b="1" dirty="0">
                <a:solidFill>
                  <a:schemeClr val="bg1"/>
                </a:solidFill>
                <a:effectLst/>
                <a:latin typeface="Arial" panose="020B0604020202020204" pitchFamily="34" charset="0"/>
                <a:cs typeface="Arial" panose="020B0604020202020204" pitchFamily="34" charset="0"/>
              </a:rPr>
              <a:t>Strategy for Federated Class Incremental Learning</a:t>
            </a:r>
            <a:endParaRPr lang="en-US" altLang="zh-CN" sz="2800" b="1" dirty="0">
              <a:solidFill>
                <a:schemeClr val="bg1"/>
              </a:solidFill>
              <a:effectLst/>
              <a:latin typeface="Arial" panose="020B0604020202020204" pitchFamily="34" charset="0"/>
              <a:cs typeface="Arial" panose="020B0604020202020204" pitchFamily="34" charset="0"/>
            </a:endParaRPr>
          </a:p>
        </p:txBody>
      </p:sp>
      <p:sp>
        <p:nvSpPr>
          <p:cNvPr id="4" name="文本框 3"/>
          <p:cNvSpPr txBox="1"/>
          <p:nvPr/>
        </p:nvSpPr>
        <p:spPr>
          <a:xfrm>
            <a:off x="351790" y="3587115"/>
            <a:ext cx="11316335" cy="337185"/>
          </a:xfrm>
          <a:prstGeom prst="rect">
            <a:avLst/>
          </a:prstGeom>
          <a:noFill/>
        </p:spPr>
        <p:txBody>
          <a:bodyPr wrap="square">
            <a:spAutoFit/>
          </a:bodyPr>
          <a:lstStyle/>
          <a:p>
            <a:r>
              <a:rPr lang="en-US" altLang="zh-CN" sz="1600">
                <a:solidFill>
                  <a:schemeClr val="bg1"/>
                </a:solidFill>
                <a:effectLst/>
                <a:latin typeface="Helvetica" panose="020B0604020202020204" pitchFamily="34" charset="0"/>
              </a:rPr>
              <a:t>Jiyuan Feng , Xu Yang , Liwen Liang, Weihong Han, Binxing Fang, and Qing Liao</a:t>
            </a:r>
            <a:endParaRPr lang="en-US" altLang="zh-CN" sz="1600">
              <a:solidFill>
                <a:schemeClr val="bg1"/>
              </a:solidFill>
              <a:effectLst/>
              <a:latin typeface="Helvetica"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408305" y="1640840"/>
            <a:ext cx="11575415" cy="3476625"/>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Federated learning (FL) commonly assumes that clients maintain a static label distribution of local data during the training and testing phases of the model. However, in the real world, the label distributions of clients often change dynamically over time, and each local client continuously introduces new classes to update the knowledge of the global model. This scenario, known as federated class incremental learning (FCIL), also referred to as federated continuous learning or lifelong federated learning, reflects a more natural and realistic setting. </a:t>
            </a:r>
            <a:endParaRPr lang="en-US" altLang="zh-CN" sz="2000">
              <a:latin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Given that clients in federated learning are typically light weight mobile devices with limited storage capacity, constantly storing new data can lead to a significant memory crisis. If clients only store and train the model on the new class, this can result in catastrophic forgetting of the old class, as the model may struggle to distinguish between the old class and the new data. </a:t>
            </a:r>
            <a:endParaRPr lang="en-US" altLang="zh-CN" sz="2000">
              <a:latin typeface="Times New Roman" panose="02020603050405020304" pitchFamily="18" charset="0"/>
              <a:cs typeface="Times New Roman" panose="02020603050405020304" pitchFamily="18" charset="0"/>
            </a:endParaRPr>
          </a:p>
        </p:txBody>
      </p:sp>
      <p:sp>
        <p:nvSpPr>
          <p:cNvPr id="7" name="文本框 6"/>
          <p:cNvSpPr txBox="1"/>
          <p:nvPr/>
        </p:nvSpPr>
        <p:spPr>
          <a:xfrm>
            <a:off x="408305" y="981075"/>
            <a:ext cx="6339840"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Federated class incremental learning (FCIL)</a:t>
            </a:r>
            <a:endParaRPr lang="en-US" altLang="zh-CN" sz="20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325755" y="807085"/>
            <a:ext cx="11539855" cy="5243830"/>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1127760" y="838835"/>
            <a:ext cx="9972675" cy="5596255"/>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10" name="图片 9"/>
          <p:cNvPicPr>
            <a:picLocks noChangeAspect="1"/>
          </p:cNvPicPr>
          <p:nvPr/>
        </p:nvPicPr>
        <p:blipFill>
          <a:blip r:embed="rId1"/>
          <a:srcRect b="40211"/>
          <a:stretch>
            <a:fillRect/>
          </a:stretch>
        </p:blipFill>
        <p:spPr>
          <a:xfrm>
            <a:off x="120015" y="765175"/>
            <a:ext cx="5857875" cy="5544185"/>
          </a:xfrm>
          <a:prstGeom prst="rect">
            <a:avLst/>
          </a:prstGeom>
        </p:spPr>
      </p:pic>
      <p:pic>
        <p:nvPicPr>
          <p:cNvPr id="11" name="图片 10"/>
          <p:cNvPicPr>
            <a:picLocks noChangeAspect="1"/>
          </p:cNvPicPr>
          <p:nvPr/>
        </p:nvPicPr>
        <p:blipFill>
          <a:blip r:embed="rId1"/>
          <a:srcRect t="60563"/>
          <a:stretch>
            <a:fillRect/>
          </a:stretch>
        </p:blipFill>
        <p:spPr>
          <a:xfrm>
            <a:off x="5951855" y="1125220"/>
            <a:ext cx="5857875" cy="3656965"/>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nvSpPr>
        <p:spPr>
          <a:xfrm>
            <a:off x="1444625" y="693420"/>
            <a:ext cx="10729595" cy="398780"/>
          </a:xfrm>
          <a:prstGeom prst="rect">
            <a:avLst/>
          </a:prstGeom>
          <a:noFill/>
        </p:spPr>
        <p:txBody>
          <a:bodyPr wrap="square" rtlCol="0" anchor="t">
            <a:spAutoFit/>
          </a:bodyPr>
          <a:lstStyle/>
          <a:p>
            <a:endParaRPr lang="en-US" altLang="zh-CN" sz="2000">
              <a:solidFill>
                <a:schemeClr val="accent1"/>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95960" y="1484630"/>
            <a:ext cx="9595485" cy="258445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Constrained Gradient Optimization Strategy for Federated Class Incremental Learning</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Relax-Constrained Gradient Update</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Improve adaptability to new tasks while maintaining historical task knowledge by flexibly redirecting gradient updates</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Cross-Task Gradient Regularization</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The performance degradation due to non-identical label distribution is mitigated by using historical model information from other clients to find the most relevant task to the current task.</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nvSpPr>
        <p:spPr>
          <a:xfrm>
            <a:off x="1444625" y="693420"/>
            <a:ext cx="10729595" cy="398780"/>
          </a:xfrm>
          <a:prstGeom prst="rect">
            <a:avLst/>
          </a:prstGeom>
          <a:noFill/>
        </p:spPr>
        <p:txBody>
          <a:bodyPr wrap="square" rtlCol="0" anchor="t">
            <a:spAutoFit/>
          </a:bodyPr>
          <a:lstStyle/>
          <a:p>
            <a:endParaRPr lang="en-US" altLang="zh-CN" sz="2000">
              <a:solidFill>
                <a:schemeClr val="accent1"/>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95960" y="1484630"/>
            <a:ext cx="9595485" cy="341503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Mitigating Catastrophic Forgetting</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By introducing the </a:t>
            </a:r>
            <a:r>
              <a:rPr lang="en-US" altLang="zh-CN" b="1">
                <a:highlight>
                  <a:srgbClr val="FFFF00"/>
                </a:highlight>
                <a:latin typeface="Times New Roman" panose="02020603050405020304" pitchFamily="18" charset="0"/>
                <a:cs typeface="Times New Roman" panose="02020603050405020304" pitchFamily="18" charset="0"/>
              </a:rPr>
              <a:t>Relax-Constrained Gradient Update</a:t>
            </a:r>
            <a:r>
              <a:rPr lang="en-US" altLang="zh-CN">
                <a:latin typeface="Times New Roman" panose="02020603050405020304" pitchFamily="18" charset="0"/>
                <a:cs typeface="Times New Roman" panose="02020603050405020304" pitchFamily="18" charset="0"/>
              </a:rPr>
              <a:t> module, we can effectively limit the interference of new tasks with the historical tasks, and thus reduce the forgetting of knowledge of old tasks when learning new tasks.</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CGoFed dynamically adjusts the gradient update direction during training so that it is not completely orthogonal to the gradient space of the historical tasks, but allows a certain degree of flexibility (achieved by constraining the intensity factor μ and the threshold τ ).</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Experimental results show that CGoFed significantly reduces the Average Forgetting (AF) rate on multiple datasets and still maintains a high historical task accuracy in later tasks.</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nvSpPr>
        <p:spPr>
          <a:xfrm>
            <a:off x="1444625" y="693420"/>
            <a:ext cx="10729595" cy="398780"/>
          </a:xfrm>
          <a:prstGeom prst="rect">
            <a:avLst/>
          </a:prstGeom>
          <a:noFill/>
        </p:spPr>
        <p:txBody>
          <a:bodyPr wrap="square" rtlCol="0" anchor="t">
            <a:spAutoFit/>
          </a:bodyPr>
          <a:lstStyle/>
          <a:p>
            <a:endParaRPr lang="en-US" altLang="zh-CN" sz="2000">
              <a:solidFill>
                <a:schemeClr val="accent1"/>
              </a:solidFill>
              <a:latin typeface="Times New Roman" panose="02020603050405020304" pitchFamily="18" charset="0"/>
              <a:cs typeface="Times New Roman" panose="02020603050405020304" pitchFamily="18" charset="0"/>
              <a:sym typeface="+mn-ea"/>
            </a:endParaRPr>
          </a:p>
        </p:txBody>
      </p:sp>
      <p:sp>
        <p:nvSpPr>
          <p:cNvPr id="2" name="文本框 1"/>
          <p:cNvSpPr txBox="1"/>
          <p:nvPr/>
        </p:nvSpPr>
        <p:spPr>
          <a:xfrm>
            <a:off x="551815" y="908685"/>
            <a:ext cx="5262245"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Variable Gradient Constraint technique</a:t>
            </a:r>
            <a:endParaRPr lang="en-US" altLang="zh-CN" sz="2000" b="1">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623570" y="1340485"/>
            <a:ext cx="7332345" cy="4973955"/>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nvSpPr>
        <p:spPr>
          <a:xfrm>
            <a:off x="1444625" y="693420"/>
            <a:ext cx="10729595" cy="398780"/>
          </a:xfrm>
          <a:prstGeom prst="rect">
            <a:avLst/>
          </a:prstGeom>
          <a:noFill/>
        </p:spPr>
        <p:txBody>
          <a:bodyPr wrap="square" rtlCol="0" anchor="t">
            <a:spAutoFit/>
          </a:bodyPr>
          <a:lstStyle/>
          <a:p>
            <a:endParaRPr lang="en-US" altLang="zh-CN" sz="2000">
              <a:solidFill>
                <a:schemeClr val="accent1"/>
              </a:solidFill>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1"/>
          <a:stretch>
            <a:fillRect/>
          </a:stretch>
        </p:blipFill>
        <p:spPr>
          <a:xfrm>
            <a:off x="335915" y="1440815"/>
            <a:ext cx="5781675" cy="3977005"/>
          </a:xfrm>
          <a:prstGeom prst="rect">
            <a:avLst/>
          </a:prstGeom>
        </p:spPr>
      </p:pic>
      <p:pic>
        <p:nvPicPr>
          <p:cNvPr id="7" name="图片 6"/>
          <p:cNvPicPr>
            <a:picLocks noChangeAspect="1"/>
          </p:cNvPicPr>
          <p:nvPr/>
        </p:nvPicPr>
        <p:blipFill>
          <a:blip r:embed="rId2"/>
          <a:stretch>
            <a:fillRect/>
          </a:stretch>
        </p:blipFill>
        <p:spPr>
          <a:xfrm>
            <a:off x="6239510" y="1092200"/>
            <a:ext cx="5461000" cy="481330"/>
          </a:xfrm>
          <a:prstGeom prst="rect">
            <a:avLst/>
          </a:prstGeom>
        </p:spPr>
      </p:pic>
      <p:pic>
        <p:nvPicPr>
          <p:cNvPr id="8" name="图片 7"/>
          <p:cNvPicPr>
            <a:picLocks noChangeAspect="1"/>
          </p:cNvPicPr>
          <p:nvPr/>
        </p:nvPicPr>
        <p:blipFill>
          <a:blip r:embed="rId3"/>
          <a:stretch>
            <a:fillRect/>
          </a:stretch>
        </p:blipFill>
        <p:spPr>
          <a:xfrm>
            <a:off x="6239510" y="1588135"/>
            <a:ext cx="5617845" cy="4825365"/>
          </a:xfrm>
          <a:prstGeom prst="rect">
            <a:avLst/>
          </a:prstGeom>
        </p:spPr>
      </p:pic>
      <p:sp>
        <p:nvSpPr>
          <p:cNvPr id="9" name="文本框 8"/>
          <p:cNvSpPr txBox="1"/>
          <p:nvPr/>
        </p:nvSpPr>
        <p:spPr>
          <a:xfrm>
            <a:off x="336550" y="836930"/>
            <a:ext cx="5270500"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Relax-Constrainted Gradient Update</a:t>
            </a:r>
            <a:endParaRPr lang="en-US" altLang="zh-CN" sz="20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nvSpPr>
        <p:spPr>
          <a:xfrm>
            <a:off x="1444625" y="693420"/>
            <a:ext cx="10729595" cy="398780"/>
          </a:xfrm>
          <a:prstGeom prst="rect">
            <a:avLst/>
          </a:prstGeom>
          <a:noFill/>
        </p:spPr>
        <p:txBody>
          <a:bodyPr wrap="square" rtlCol="0" anchor="t">
            <a:spAutoFit/>
          </a:bodyPr>
          <a:lstStyle/>
          <a:p>
            <a:endParaRPr lang="en-US" altLang="zh-CN" sz="2000">
              <a:solidFill>
                <a:schemeClr val="accent1"/>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95960" y="1268730"/>
            <a:ext cx="9595485" cy="3169285"/>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Cross-Task Gradient Regularization</a:t>
            </a:r>
            <a:endParaRPr lang="en-US" altLang="zh-CN" sz="2000" b="1">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we propose a cross-task gradient regularization module of CGoFed to solve the problem of non-identical label distribution for incremental data between the clients in federated class incremental learning.</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Each client’s task streams are independent, leading to unique class distributions in incremental data at each time step. This independence poses a challenge for server aggregation, as local models may interfere with each other. It is intuitive that the current task of client i may overlap with historical tasks of another client j. Therefore, leveraging valuable knowledge from historical models of other clients can mitigate catastrophic forgetting and improve the global model’s performance on the current task.</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nvSpPr>
        <p:spPr>
          <a:xfrm>
            <a:off x="1444625" y="693420"/>
            <a:ext cx="10729595" cy="398780"/>
          </a:xfrm>
          <a:prstGeom prst="rect">
            <a:avLst/>
          </a:prstGeom>
          <a:noFill/>
        </p:spPr>
        <p:txBody>
          <a:bodyPr wrap="square" rtlCol="0" anchor="t">
            <a:spAutoFit/>
          </a:bodyPr>
          <a:lstStyle/>
          <a:p>
            <a:endParaRPr lang="en-US" altLang="zh-CN" sz="2000">
              <a:solidFill>
                <a:schemeClr val="accent1"/>
              </a:solidFill>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1"/>
          <a:stretch>
            <a:fillRect/>
          </a:stretch>
        </p:blipFill>
        <p:spPr>
          <a:xfrm>
            <a:off x="335915" y="1484630"/>
            <a:ext cx="5722620" cy="2872740"/>
          </a:xfrm>
          <a:prstGeom prst="rect">
            <a:avLst/>
          </a:prstGeom>
        </p:spPr>
      </p:pic>
      <p:pic>
        <p:nvPicPr>
          <p:cNvPr id="7" name="图片 6"/>
          <p:cNvPicPr>
            <a:picLocks noChangeAspect="1"/>
          </p:cNvPicPr>
          <p:nvPr/>
        </p:nvPicPr>
        <p:blipFill>
          <a:blip r:embed="rId2"/>
          <a:stretch>
            <a:fillRect/>
          </a:stretch>
        </p:blipFill>
        <p:spPr>
          <a:xfrm>
            <a:off x="6311900" y="1484630"/>
            <a:ext cx="5213985" cy="3087370"/>
          </a:xfrm>
          <a:prstGeom prst="rect">
            <a:avLst/>
          </a:prstGeom>
        </p:spPr>
      </p:pic>
      <p:sp>
        <p:nvSpPr>
          <p:cNvPr id="8" name="文本框 7"/>
          <p:cNvSpPr txBox="1"/>
          <p:nvPr/>
        </p:nvSpPr>
        <p:spPr>
          <a:xfrm>
            <a:off x="335915" y="902970"/>
            <a:ext cx="6096000" cy="398780"/>
          </a:xfrm>
          <a:prstGeom prst="rect">
            <a:avLst/>
          </a:prstGeom>
          <a:noFill/>
        </p:spPr>
        <p:txBody>
          <a:bodyPr wrap="square" rtlCol="0" anchor="t">
            <a:spAutoFit/>
          </a:bodyPr>
          <a:lstStyle/>
          <a:p>
            <a:r>
              <a:rPr lang="en-US" altLang="zh-CN" sz="2000" b="1">
                <a:latin typeface="Times New Roman" panose="02020603050405020304" pitchFamily="18" charset="0"/>
                <a:cs typeface="Times New Roman" panose="02020603050405020304" pitchFamily="18" charset="0"/>
                <a:sym typeface="+mn-ea"/>
              </a:rPr>
              <a:t>Cross-Task Gradient Regularization</a:t>
            </a:r>
            <a:endParaRPr lang="en-US" altLang="zh-CN" sz="2000" b="1">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nvSpPr>
        <p:spPr>
          <a:xfrm>
            <a:off x="1444625" y="693420"/>
            <a:ext cx="10729595" cy="398780"/>
          </a:xfrm>
          <a:prstGeom prst="rect">
            <a:avLst/>
          </a:prstGeom>
          <a:noFill/>
        </p:spPr>
        <p:txBody>
          <a:bodyPr wrap="square" rtlCol="0" anchor="t">
            <a:spAutoFit/>
          </a:bodyPr>
          <a:lstStyle/>
          <a:p>
            <a:endParaRPr lang="en-US" altLang="zh-CN" sz="2000">
              <a:solidFill>
                <a:schemeClr val="accent1"/>
              </a:solidFill>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407670" y="1092200"/>
            <a:ext cx="5534025" cy="3702050"/>
          </a:xfrm>
          <a:prstGeom prst="rect">
            <a:avLst/>
          </a:prstGeom>
        </p:spPr>
      </p:pic>
      <p:pic>
        <p:nvPicPr>
          <p:cNvPr id="8" name="图片 7"/>
          <p:cNvPicPr>
            <a:picLocks noChangeAspect="1"/>
          </p:cNvPicPr>
          <p:nvPr/>
        </p:nvPicPr>
        <p:blipFill>
          <a:blip r:embed="rId2"/>
          <a:stretch>
            <a:fillRect/>
          </a:stretch>
        </p:blipFill>
        <p:spPr>
          <a:xfrm>
            <a:off x="6096000" y="1125220"/>
            <a:ext cx="5728970" cy="562610"/>
          </a:xfrm>
          <a:prstGeom prst="rect">
            <a:avLst/>
          </a:prstGeom>
        </p:spPr>
      </p:pic>
      <p:pic>
        <p:nvPicPr>
          <p:cNvPr id="9" name="图片 8"/>
          <p:cNvPicPr>
            <a:picLocks noChangeAspect="1"/>
          </p:cNvPicPr>
          <p:nvPr/>
        </p:nvPicPr>
        <p:blipFill>
          <a:blip r:embed="rId3"/>
          <a:stretch>
            <a:fillRect/>
          </a:stretch>
        </p:blipFill>
        <p:spPr>
          <a:xfrm>
            <a:off x="6096000" y="1628775"/>
            <a:ext cx="5648325" cy="165417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490220" y="1743075"/>
            <a:ext cx="11210925" cy="337185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2063750" y="1557020"/>
            <a:ext cx="7910195" cy="3338195"/>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373380" y="1183005"/>
            <a:ext cx="11444605" cy="4491355"/>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7" name="图片 6"/>
          <p:cNvPicPr>
            <a:picLocks noChangeAspect="1"/>
          </p:cNvPicPr>
          <p:nvPr/>
        </p:nvPicPr>
        <p:blipFill>
          <a:blip r:embed="rId1"/>
          <a:stretch>
            <a:fillRect/>
          </a:stretch>
        </p:blipFill>
        <p:spPr>
          <a:xfrm>
            <a:off x="220980" y="1887855"/>
            <a:ext cx="11749405" cy="3081655"/>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624840" y="1196975"/>
            <a:ext cx="10977245" cy="5939155"/>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sym typeface="+mn-ea"/>
              </a:rPr>
              <a:t>In conclusion, this paper presents the CGoFed method to address the trade-off problem between stability and plasticity in federated class incremental learning by focusing on gradient updates. Our method relax-constrained the gradient update direction of the local model to preserve knowledge from previous tasks without revisiting historical task data or relying on auxiliary datasets. </a:t>
            </a:r>
            <a:endParaRPr lang="en-US" altLang="zh-CN" sz="20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altLang="zh-CN" sz="20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sym typeface="+mn-ea"/>
              </a:rPr>
              <a:t>Additionally, we designed a regularization loss to facilitate client cross-task cooperation from the server’s perspective. Extensive experimental results demonstrate the effectiveness of our method compared to existing federated class incremental learning methods.</a:t>
            </a:r>
            <a:endParaRPr lang="en-US" altLang="zh-CN" sz="2000" dirty="0">
              <a:latin typeface="Times New Roman" panose="02020603050405020304" pitchFamily="18" charset="0"/>
              <a:cs typeface="Times New Roman" panose="02020603050405020304" pitchFamily="18" charset="0"/>
              <a:sym typeface="+mn-ea"/>
            </a:endParaRPr>
          </a:p>
          <a:p>
            <a:pPr>
              <a:lnSpc>
                <a:spcPct val="150000"/>
              </a:lnSpc>
            </a:pPr>
            <a:endParaRPr lang="en-US" altLang="zh-CN" sz="2000" dirty="0">
              <a:solidFill>
                <a:schemeClr val="tx1"/>
              </a:solidFill>
              <a:latin typeface="Times New Roman" panose="02020603050405020304" pitchFamily="18" charset="0"/>
              <a:cs typeface="Times New Roman" panose="02020603050405020304" pitchFamily="18" charset="0"/>
              <a:sym typeface="+mn-ea"/>
            </a:endParaRPr>
          </a:p>
          <a:p>
            <a:pPr>
              <a:lnSpc>
                <a:spcPct val="150000"/>
              </a:lnSpc>
            </a:pPr>
            <a:r>
              <a:rPr lang="en-US" altLang="zh-CN" sz="2000">
                <a:latin typeface="Times New Roman" panose="02020603050405020304" pitchFamily="18" charset="0"/>
                <a:ea typeface="微软雅黑" panose="020B0503020204020204" charset="-122"/>
                <a:cs typeface="Times New Roman" panose="02020603050405020304" pitchFamily="18" charset="0"/>
                <a:sym typeface="+mn-ea"/>
              </a:rPr>
              <a:t>Enlightenment</a:t>
            </a:r>
            <a:r>
              <a:rPr lang="zh-CN" altLang="en-US" sz="2000">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000">
                <a:latin typeface="Times New Roman" panose="02020603050405020304" pitchFamily="18" charset="0"/>
                <a:ea typeface="微软雅黑" panose="020B0503020204020204" charset="-122"/>
                <a:cs typeface="Times New Roman" panose="02020603050405020304" pitchFamily="18" charset="0"/>
              </a:rPr>
              <a:t>By redirecting the gradient update, Federal learning can be continuously adapted to new tasks</a:t>
            </a:r>
            <a:endParaRPr lang="en-US" altLang="zh-CN" sz="2000">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endParaRPr lang="en-US" altLang="zh-CN" sz="2000" dirty="0">
              <a:solidFill>
                <a:schemeClr val="tx1"/>
              </a:solidFill>
              <a:latin typeface="Times New Roman" panose="02020603050405020304" pitchFamily="18" charset="0"/>
              <a:cs typeface="Times New Roman" panose="02020603050405020304" pitchFamily="18" charset="0"/>
            </a:endParaRPr>
          </a:p>
          <a:p>
            <a:endParaRPr lang="en-US" altLang="zh-CN"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419" y="1943451"/>
            <a:ext cx="12239891"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746588" y="2386781"/>
              <a:ext cx="8771214" cy="737235"/>
            </a:xfrm>
            <a:prstGeom prst="rect">
              <a:avLst/>
            </a:prstGeom>
            <a:noFill/>
          </p:spPr>
          <p:txBody>
            <a:bodyPr wrap="square" rtlCol="0" anchor="ctr">
              <a:spAutoFit/>
            </a:bodyPr>
            <a:lstStyle/>
            <a:p>
              <a:pPr algn="ctr">
                <a:lnSpc>
                  <a:spcPct val="150000"/>
                </a:lnSpc>
              </a:pPr>
              <a:r>
                <a:rPr lang="en-US" altLang="zh-CN" sz="2800" b="1">
                  <a:solidFill>
                    <a:schemeClr val="bg1"/>
                  </a:solidFill>
                  <a:latin typeface="Arial" panose="020B0604020202020204" pitchFamily="34" charset="0"/>
                  <a:ea typeface="微软雅黑" panose="020B0503020204020204" charset="-122"/>
                  <a:cs typeface="Arial" panose="020B0604020202020204" pitchFamily="34" charset="0"/>
                </a:rPr>
                <a:t>Federated Gradient Matching Pursuit</a:t>
              </a:r>
              <a:endParaRPr lang="en-US" altLang="zh-CN" sz="2800" b="1">
                <a:solidFill>
                  <a:schemeClr val="bg1"/>
                </a:solidFill>
                <a:latin typeface="Arial" panose="020B0604020202020204" pitchFamily="34" charset="0"/>
                <a:ea typeface="微软雅黑" panose="020B0503020204020204" charset="-122"/>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351875" y="3586763"/>
            <a:ext cx="11453849" cy="368300"/>
          </a:xfrm>
          <a:prstGeom prst="rect">
            <a:avLst/>
          </a:prstGeom>
          <a:noFill/>
        </p:spPr>
        <p:txBody>
          <a:bodyPr wrap="square">
            <a:spAutoFit/>
          </a:bodyPr>
          <a:lstStyle/>
          <a:p>
            <a:r>
              <a:rPr lang="en-US" altLang="zh-CN">
                <a:solidFill>
                  <a:schemeClr val="bg1"/>
                </a:solidFill>
                <a:latin typeface="Arial" panose="020B0604020202020204" pitchFamily="34" charset="0"/>
                <a:cs typeface="Arial" panose="020B0604020202020204" pitchFamily="34" charset="0"/>
              </a:rPr>
              <a:t>Halyun Jeong , Deanna Needell , Member, IEEE, and Jing Qin , Member, IEEE</a:t>
            </a:r>
            <a:endParaRPr lang="en-US" altLang="zh-CN">
              <a:solidFill>
                <a:schemeClr val="bg1"/>
              </a:solidFill>
              <a:latin typeface="Arial" panose="020B0604020202020204" pitchFamily="34" charset="0"/>
              <a:cs typeface="Arial" panose="020B0604020202020204" pitchFamily="34" charset="0"/>
            </a:endParaRPr>
          </a:p>
        </p:txBody>
      </p:sp>
      <p:sp>
        <p:nvSpPr>
          <p:cNvPr id="13" name="文本框 12"/>
          <p:cNvSpPr txBox="1"/>
          <p:nvPr/>
        </p:nvSpPr>
        <p:spPr>
          <a:xfrm>
            <a:off x="351876" y="4596014"/>
            <a:ext cx="9776124"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dirty="0" err="1">
                <a:latin typeface="Arial" panose="020B0604020202020204" pitchFamily="34" charset="0"/>
                <a:cs typeface="Arial" panose="020B0604020202020204" pitchFamily="34" charset="0"/>
              </a:rPr>
              <a:t>Journal:</a:t>
            </a:r>
            <a:r>
              <a:rPr lang="en-US" altLang="zh-CN" sz="1800">
                <a:solidFill>
                  <a:srgbClr val="231F20"/>
                </a:solidFill>
                <a:effectLst/>
                <a:latin typeface="Helvetica" panose="020B0604020202020204" pitchFamily="34" charset="0"/>
              </a:rPr>
              <a:t>IEEE TRANSACTIONS ON INFORMATION THEORY</a:t>
            </a:r>
            <a:endParaRPr lang="en-US" altLang="zh-CN" sz="1800">
              <a:solidFill>
                <a:srgbClr val="231F20"/>
              </a:solidFill>
              <a:effectLst/>
              <a:latin typeface="Helvetica" panose="020B0604020202020204" pitchFamily="34" charset="0"/>
            </a:endParaRPr>
          </a:p>
        </p:txBody>
      </p:sp>
      <p:sp>
        <p:nvSpPr>
          <p:cNvPr id="20" name="文本框 19"/>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2024</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334645" y="1412875"/>
            <a:ext cx="11663045" cy="4076700"/>
          </a:xfrm>
          <a:prstGeom prst="rect">
            <a:avLst/>
          </a:prstGeom>
          <a:noFill/>
          <a:ln>
            <a:solidFill>
              <a:srgbClr val="0174AB"/>
            </a:solidFill>
          </a:ln>
        </p:spPr>
        <p:txBody>
          <a:bodyPr wrap="square" rtlCol="0">
            <a:spAutoFit/>
          </a:bodyPr>
          <a:lstStyle/>
          <a:p>
            <a:pPr indent="0">
              <a:lnSpc>
                <a:spcPct val="120000"/>
              </a:lnSpc>
              <a:spcBef>
                <a:spcPts val="0"/>
              </a:spcBef>
              <a:spcAft>
                <a:spcPts val="0"/>
              </a:spcAft>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The paper addresses the problem of solving sparsity-constrained optimization in Federated Learning (FL), where data is distributed across multiple clients with heterogeneity and privacy concerns. Existing methods face challenges such as high communication costs, sensitivity to learning rates, and inefficiency in handling sparse structures. </a:t>
            </a:r>
            <a:endParaRPr lang="en-US" altLang="zh-CN" dirty="0">
              <a:latin typeface="Times New Roman" panose="02020603050405020304" pitchFamily="18" charset="0"/>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endParaRPr lang="en-US" altLang="zh-CN" dirty="0">
              <a:latin typeface="Times New Roman" panose="02020603050405020304" pitchFamily="18" charset="0"/>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The proposed FedGradMP  algorithm combines gradient matching pursuit and hard-thresholding to efficiently solve sparse optimization problems in FL settings. </a:t>
            </a:r>
            <a:endParaRPr lang="en-US" altLang="zh-CN" dirty="0">
              <a:latin typeface="Times New Roman" panose="02020603050405020304" pitchFamily="18" charset="0"/>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endParaRPr lang="en-US" altLang="zh-CN" dirty="0">
              <a:latin typeface="Times New Roman" panose="02020603050405020304" pitchFamily="18" charset="0"/>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It reduces communication overhead by projecting models onto low-dimensional subspaces, ensures robustness under data heterogeneity, and avoids intensive tuning of learning rates. </a:t>
            </a:r>
            <a:endParaRPr lang="en-US" altLang="zh-CN" dirty="0">
              <a:latin typeface="Times New Roman" panose="02020603050405020304" pitchFamily="18" charset="0"/>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endParaRPr lang="en-US" altLang="zh-CN" dirty="0">
              <a:latin typeface="Times New Roman" panose="02020603050405020304" pitchFamily="18" charset="0"/>
              <a:cs typeface="Times New Roman" panose="02020603050405020304" pitchFamily="18" charset="0"/>
            </a:endParaRPr>
          </a:p>
          <a:p>
            <a:pPr indent="0">
              <a:lnSpc>
                <a:spcPct val="120000"/>
              </a:lnSpc>
              <a:spcBef>
                <a:spcPts val="0"/>
              </a:spcBef>
              <a:spcAft>
                <a:spcPts val="0"/>
              </a:spcAft>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The goal is to develop a framework that achieves fast convergence, minimizes residual error, and adapts to practical FL scenarios like partial client participation and general dictionary-based sparsity.</a:t>
            </a:r>
            <a:endParaRPr lang="en-US" altLang="zh-CN"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551815" y="1052830"/>
            <a:ext cx="4064000"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Gradient-related Subspace</a:t>
            </a:r>
            <a:endParaRPr lang="en-US" altLang="zh-CN" sz="2000" b="1">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551815" y="1628775"/>
            <a:ext cx="10972800" cy="279082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01320" y="1196975"/>
            <a:ext cx="11388725" cy="5015865"/>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sym typeface="+mn-ea"/>
              </a:rPr>
              <a:t>Privacy Risks in Federated Learning :</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Federated Learning (FL) allows multiple parties to collaboratively train machine learning models without sharing raw data, thus aiming to protect user privacy.</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However, adversaries can infer sensitive user data through membership inference attacks (MIAs), posing a significant privacy risk.</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sym typeface="+mn-ea"/>
              </a:rPr>
              <a:t>Challenges with Differential Privacy in FL :</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Introducing differential privacy (DP) into FL by adding noise to gradients is an effective way to enhance privacy.</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Nevertheless, excessive noise introduced during training, especially under low privacy budgets, can lead to sparse local gradients, significantly degrading the accuracy of the global model.</a:t>
            </a:r>
            <a:endParaRPr lang="en-US" altLang="zh-CN" sz="2000" dirty="0">
              <a:latin typeface="Times New Roman" panose="02020603050405020304" pitchFamily="18" charset="0"/>
              <a:cs typeface="Times New Roman" panose="02020603050405020304" pitchFamily="18" charset="0"/>
            </a:endParaRPr>
          </a:p>
          <a:p>
            <a:endParaRPr lang="zh-CN" altLang="en-US" sz="200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80060" y="1083945"/>
            <a:ext cx="11342370" cy="398780"/>
          </a:xfrm>
          <a:prstGeom prst="rect">
            <a:avLst/>
          </a:prstGeom>
          <a:noFill/>
        </p:spPr>
        <p:txBody>
          <a:bodyPr wrap="square" rtlCol="0" anchor="t">
            <a:spAutoFit/>
          </a:bodyPr>
          <a:lstStyle/>
          <a:p>
            <a:pPr indent="0">
              <a:buFont typeface="Arial" panose="020B0604020202020204" pitchFamily="34" charset="0"/>
              <a:buNone/>
            </a:pPr>
            <a:r>
              <a:rPr lang="en-US" altLang="zh-CN" sz="2000" b="1">
                <a:latin typeface="Times New Roman" panose="02020603050405020304" pitchFamily="18" charset="0"/>
                <a:cs typeface="Times New Roman" panose="02020603050405020304" pitchFamily="18" charset="0"/>
              </a:rPr>
              <a:t>The importance of sparse optimization in federated learning</a:t>
            </a:r>
            <a:endParaRPr lang="en-US" altLang="zh-CN" sz="2000" b="1">
              <a:solidFill>
                <a:srgbClr val="FF0000"/>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40055" y="1905635"/>
            <a:ext cx="11216005" cy="1322070"/>
          </a:xfrm>
          <a:prstGeom prst="rect">
            <a:avLst/>
          </a:prstGeom>
        </p:spPr>
        <p:txBody>
          <a:bodyPr wrap="square">
            <a:spAutoFit/>
          </a:bodyPr>
          <a:lstStyle/>
          <a:p>
            <a:pPr marL="0" indent="0"/>
            <a:r>
              <a:rPr lang="en-US" altLang="zh-CN" sz="2000" b="0" i="0">
                <a:solidFill>
                  <a:schemeClr val="tx1"/>
                </a:solidFill>
                <a:latin typeface="Times New Roman" panose="02020603050405020304" pitchFamily="18" charset="0"/>
                <a:ea typeface="微软雅黑" panose="020B0503020204020204" charset="-122"/>
                <a:cs typeface="Times New Roman" panose="02020603050405020304" pitchFamily="18" charset="0"/>
              </a:rPr>
              <a:t>In many machine learning and signal processing applications, the desired solution naturally has a certain structure that can be framed as sparsity with respect to a certain dictionary. This problem can be formulated as an optimization problem with sparsity constraints, and solving it efficiently has been one of the primary research topics in the traditional centralized setting.</a:t>
            </a:r>
            <a:endParaRPr lang="en-US" altLang="zh-CN" sz="2000" b="0" i="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 name="文本框 5"/>
          <p:cNvSpPr txBox="1"/>
          <p:nvPr/>
        </p:nvSpPr>
        <p:spPr>
          <a:xfrm>
            <a:off x="480060" y="3789045"/>
            <a:ext cx="10746740" cy="1630045"/>
          </a:xfrm>
          <a:prstGeom prst="rect">
            <a:avLst/>
          </a:prstGeom>
          <a:noFill/>
        </p:spPr>
        <p:txBody>
          <a:bodyPr wrap="square" rtlCol="0" anchor="t">
            <a:spAutoFit/>
          </a:bodyPr>
          <a:lstStyle/>
          <a:p>
            <a:r>
              <a:rPr lang="zh-CN" altLang="en-US" sz="2000" b="1">
                <a:latin typeface="Times New Roman" panose="02020603050405020304" pitchFamily="18" charset="0"/>
                <a:cs typeface="Times New Roman" panose="02020603050405020304" pitchFamily="18" charset="0"/>
              </a:rPr>
              <a:t>Challenges in Federated Learning</a:t>
            </a:r>
            <a:endParaRPr lang="zh-CN" altLang="en-US" sz="2000" b="1">
              <a:latin typeface="Times New Roman" panose="02020603050405020304" pitchFamily="18" charset="0"/>
              <a:cs typeface="Times New Roman" panose="02020603050405020304" pitchFamily="18" charset="0"/>
            </a:endParaRPr>
          </a:p>
          <a:p>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In federated learning, data is distributed across multiple clients, and the goal is to collaboratively solve the optimization problem while minimizing communication costs. Techniques such as sparsifying and reducing the dimensionality of the gradients have been proposed to address this issue.</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rcRect t="12653"/>
          <a:stretch>
            <a:fillRect/>
          </a:stretch>
        </p:blipFill>
        <p:spPr>
          <a:xfrm>
            <a:off x="407670" y="1557020"/>
            <a:ext cx="11536680" cy="3975735"/>
          </a:xfrm>
          <a:prstGeom prst="rect">
            <a:avLst/>
          </a:prstGeom>
        </p:spPr>
      </p:pic>
      <p:sp>
        <p:nvSpPr>
          <p:cNvPr id="4" name="文本框 3"/>
          <p:cNvSpPr txBox="1"/>
          <p:nvPr/>
        </p:nvSpPr>
        <p:spPr>
          <a:xfrm>
            <a:off x="407670" y="981075"/>
            <a:ext cx="4064000"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Definition of Sparse Optimization</a:t>
            </a:r>
            <a:endParaRPr lang="en-US" altLang="zh-CN" sz="20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1"/>
          <a:srcRect t="12787"/>
          <a:stretch>
            <a:fillRect/>
          </a:stretch>
        </p:blipFill>
        <p:spPr>
          <a:xfrm>
            <a:off x="264160" y="1527810"/>
            <a:ext cx="11781155" cy="4218305"/>
          </a:xfrm>
          <a:prstGeom prst="rect">
            <a:avLst/>
          </a:prstGeom>
        </p:spPr>
      </p:pic>
      <p:sp>
        <p:nvSpPr>
          <p:cNvPr id="3" name="文本框 2"/>
          <p:cNvSpPr txBox="1"/>
          <p:nvPr/>
        </p:nvSpPr>
        <p:spPr>
          <a:xfrm>
            <a:off x="335915" y="981075"/>
            <a:ext cx="4064000"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Sparsity level</a:t>
            </a:r>
            <a:endParaRPr lang="en-US" altLang="zh-CN" sz="20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1042670" y="836930"/>
            <a:ext cx="10106025" cy="5581650"/>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2" name="图片 1"/>
          <p:cNvPicPr>
            <a:picLocks noChangeAspect="1"/>
          </p:cNvPicPr>
          <p:nvPr/>
        </p:nvPicPr>
        <p:blipFill>
          <a:blip r:embed="rId3"/>
          <a:stretch>
            <a:fillRect/>
          </a:stretch>
        </p:blipFill>
        <p:spPr>
          <a:xfrm>
            <a:off x="1056005" y="857250"/>
            <a:ext cx="4598670" cy="5558790"/>
          </a:xfrm>
          <a:prstGeom prst="rect">
            <a:avLst/>
          </a:prstGeom>
        </p:spPr>
      </p:pic>
      <p:pic>
        <p:nvPicPr>
          <p:cNvPr id="3" name="图片 2"/>
          <p:cNvPicPr>
            <a:picLocks noChangeAspect="1"/>
          </p:cNvPicPr>
          <p:nvPr/>
        </p:nvPicPr>
        <p:blipFill>
          <a:blip r:embed="rId4"/>
          <a:stretch>
            <a:fillRect/>
          </a:stretch>
        </p:blipFill>
        <p:spPr>
          <a:xfrm>
            <a:off x="6456045" y="908685"/>
            <a:ext cx="4252595" cy="5445760"/>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4" name="图片 3"/>
          <p:cNvPicPr>
            <a:picLocks noChangeAspect="1"/>
          </p:cNvPicPr>
          <p:nvPr/>
        </p:nvPicPr>
        <p:blipFill>
          <a:blip r:embed="rId3"/>
          <a:stretch>
            <a:fillRect/>
          </a:stretch>
        </p:blipFill>
        <p:spPr>
          <a:xfrm>
            <a:off x="1271905" y="823595"/>
            <a:ext cx="4499610" cy="5612130"/>
          </a:xfrm>
          <a:prstGeom prst="rect">
            <a:avLst/>
          </a:prstGeom>
        </p:spPr>
      </p:pic>
      <p:pic>
        <p:nvPicPr>
          <p:cNvPr id="5" name="图片 4"/>
          <p:cNvPicPr>
            <a:picLocks noChangeAspect="1"/>
          </p:cNvPicPr>
          <p:nvPr/>
        </p:nvPicPr>
        <p:blipFill>
          <a:blip r:embed="rId4"/>
          <a:stretch>
            <a:fillRect/>
          </a:stretch>
        </p:blipFill>
        <p:spPr>
          <a:xfrm>
            <a:off x="6599555" y="951230"/>
            <a:ext cx="4393565" cy="5484495"/>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3" name="矩形 2"/>
          <p:cNvSpPr/>
          <p:nvPr/>
        </p:nvSpPr>
        <p:spPr>
          <a:xfrm>
            <a:off x="296565"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763270" y="1232535"/>
            <a:ext cx="10720705" cy="5045710"/>
          </a:xfrm>
          <a:prstGeom prst="rect">
            <a:avLst/>
          </a:prstGeom>
          <a:noFill/>
        </p:spPr>
        <p:txBody>
          <a:bodyPr wrap="square" rtlCol="0">
            <a:noAutofit/>
          </a:bodyPr>
          <a:lstStyle/>
          <a:p>
            <a:r>
              <a:rPr lang="en-US" altLang="zh-CN">
                <a:latin typeface="Times New Roman" panose="02020603050405020304" pitchFamily="18" charset="0"/>
                <a:cs typeface="Times New Roman" panose="02020603050405020304" pitchFamily="18" charset="0"/>
              </a:rPr>
              <a:t>In this paper, we propose a novel federated stochastic gradient matching pursuit algorithm framework and show the linear convergence in expectation under certain assumptions of the objective function, including the dictionary restricted RSS/RSC conditions and the bounded heterogeneity only at optima assumption. </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For the sparse linear regression problem, our method does not require learning rate tuning at the client side, which could be challenging for existing baseline algorithms in highly heterogeneous data environments. </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Numerical experiments on large scale heterogeneous datasets such as EFMINIST and videos have shown the effectiveness of the proposed approach over the state-of-the-art federated learning algorithms. </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Our analysis reveals the benefits of adopting random dictionaries such as Gaussian random dictionary, which is also confirmed by our numerical experiments.</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ea typeface="微软雅黑" panose="020B0503020204020204" charset="-122"/>
                <a:cs typeface="Times New Roman" panose="02020603050405020304" pitchFamily="18" charset="0"/>
                <a:sym typeface="+mn-ea"/>
              </a:rPr>
              <a:t>Enlightenment</a:t>
            </a:r>
            <a:r>
              <a:rPr lang="zh-CN" altLang="en-US">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a:latin typeface="Times New Roman" panose="02020603050405020304" pitchFamily="18" charset="0"/>
                <a:ea typeface="微软雅黑" panose="020B0503020204020204" charset="-122"/>
                <a:cs typeface="Times New Roman" panose="02020603050405020304" pitchFamily="18" charset="0"/>
              </a:rPr>
              <a:t>The multi-element with the largest gradient magnitude is retained by the approximate projection operation, which results in a locally optimal solution of the optimization objective function</a:t>
            </a:r>
            <a:endParaRPr lang="en-US" altLang="zh-CN">
              <a:latin typeface="Times New Roman" panose="02020603050405020304" pitchFamily="18" charset="0"/>
              <a:ea typeface="微软雅黑" panose="020B0503020204020204" charset="-122"/>
              <a:cs typeface="Times New Roman" panose="02020603050405020304" pitchFamily="18" charset="0"/>
            </a:endParaRPr>
          </a:p>
          <a:p>
            <a:endParaRPr lang="en-US" altLang="zh-CN">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2374" y="1960245"/>
            <a:ext cx="12748565" cy="2062754"/>
            <a:chOff x="1522095" y="1960245"/>
            <a:chExt cx="9527981" cy="2062754"/>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818014" y="2115640"/>
              <a:ext cx="8555970" cy="13836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Layer-wised Model Aggregation for Personalized Federated Learning</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7636" y="3654699"/>
              <a:ext cx="9362440" cy="368300"/>
            </a:xfrm>
            <a:prstGeom prst="rect">
              <a:avLst/>
            </a:prstGeom>
            <a:noFill/>
          </p:spPr>
          <p:txBody>
            <a:bodyPr wrap="square" rtlCol="0">
              <a:spAutoFit/>
            </a:bodyPr>
            <a:lstStyle/>
            <a:p>
              <a:r>
                <a:rPr lang="en-US" altLang="zh-CN">
                  <a:solidFill>
                    <a:schemeClr val="bg1"/>
                  </a:solidFill>
                  <a:latin typeface="Arial" panose="020B0604020202020204" pitchFamily="34" charset="0"/>
                  <a:cs typeface="Arial" panose="020B0604020202020204" pitchFamily="34" charset="0"/>
                </a:rPr>
                <a:t>Xiaosong Ma, Jie Zhang, Song Guo, and Wenchao Xu</a:t>
              </a:r>
              <a:endParaRPr lang="en-US" altLang="zh-CN">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596014"/>
            <a:ext cx="11648124" cy="1117600"/>
            <a:chOff x="623" y="7327"/>
            <a:chExt cx="15962" cy="1760"/>
          </a:xfrm>
        </p:grpSpPr>
        <p:sp>
          <p:nvSpPr>
            <p:cNvPr id="12" name="文本框 11"/>
            <p:cNvSpPr txBox="1"/>
            <p:nvPr/>
          </p:nvSpPr>
          <p:spPr>
            <a:xfrm>
              <a:off x="623" y="7327"/>
              <a:ext cx="15962"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 IEEE/CVF Conference on Computer Vision and Pattern Recognition (CVPR)</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623" y="8507"/>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 2022</a:t>
              </a:r>
              <a:endParaRPr lang="en-US" altLang="zh-CN" b="1"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191735" y="1340393"/>
            <a:ext cx="11805725" cy="3830955"/>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charset="-122"/>
                <a:cs typeface="Times New Roman" panose="02020603050405020304" pitchFamily="18" charset="0"/>
              </a:rPr>
              <a:t>We propose a novel pFL training framework dubbed </a:t>
            </a:r>
            <a:r>
              <a:rPr lang="en-US" altLang="zh-CN" b="1" dirty="0">
                <a:highlight>
                  <a:srgbClr val="FFFF00"/>
                </a:highlight>
                <a:latin typeface="Times New Roman" panose="02020603050405020304" pitchFamily="18" charset="0"/>
                <a:ea typeface="微软雅黑" panose="020B0503020204020204" charset="-122"/>
                <a:cs typeface="Times New Roman" panose="02020603050405020304" pitchFamily="18" charset="0"/>
              </a:rPr>
              <a:t>Layer-wised Personalized Federated learning (pFedLA)</a:t>
            </a:r>
            <a:r>
              <a:rPr lang="en-US" altLang="zh-CN" dirty="0">
                <a:latin typeface="Times New Roman" panose="02020603050405020304" pitchFamily="18" charset="0"/>
                <a:ea typeface="微软雅黑" panose="020B0503020204020204" charset="-122"/>
                <a:cs typeface="Times New Roman" panose="02020603050405020304" pitchFamily="18" charset="0"/>
              </a:rPr>
              <a:t> that can discern the importance of each layer from different clients, and thus is able to optimize the personalized model aggregation for clients with heterogeneous data. </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charset="-122"/>
                <a:cs typeface="Times New Roman" panose="02020603050405020304" pitchFamily="18" charset="0"/>
              </a:rPr>
              <a:t>Specifically, we employ a dedicated hypernetwork per client on the server side, which is trained to identify the mutual contribution factors at layer granularity. </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charset="-122"/>
                <a:cs typeface="Times New Roman" panose="02020603050405020304" pitchFamily="18" charset="0"/>
              </a:rPr>
              <a:t>Meanwhile, a parameterized mechanism is introduced to update the layer-wised aggregation weights to progressively exploit the inter-user similarity and realize accurate model personalization. </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407670" y="836930"/>
            <a:ext cx="11377295" cy="5455920"/>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5808345" y="736600"/>
            <a:ext cx="4942205" cy="1110615"/>
          </a:xfrm>
          <a:prstGeom prst="rect">
            <a:avLst/>
          </a:prstGeom>
        </p:spPr>
      </p:pic>
      <p:pic>
        <p:nvPicPr>
          <p:cNvPr id="4" name="图片 3"/>
          <p:cNvPicPr>
            <a:picLocks noChangeAspect="1"/>
          </p:cNvPicPr>
          <p:nvPr/>
        </p:nvPicPr>
        <p:blipFill>
          <a:blip r:embed="rId2"/>
          <a:stretch>
            <a:fillRect/>
          </a:stretch>
        </p:blipFill>
        <p:spPr>
          <a:xfrm>
            <a:off x="5808345" y="1818640"/>
            <a:ext cx="4859655" cy="4592320"/>
          </a:xfrm>
          <a:prstGeom prst="rect">
            <a:avLst/>
          </a:prstGeom>
        </p:spPr>
      </p:pic>
      <p:sp>
        <p:nvSpPr>
          <p:cNvPr id="2" name="文本框 1"/>
          <p:cNvSpPr txBox="1"/>
          <p:nvPr/>
        </p:nvSpPr>
        <p:spPr>
          <a:xfrm>
            <a:off x="1200150" y="1125220"/>
            <a:ext cx="3520440"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PFL problem formulation</a:t>
            </a:r>
            <a:endParaRPr lang="en-US" altLang="zh-CN" sz="20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rcRect t="25546"/>
          <a:stretch>
            <a:fillRect/>
          </a:stretch>
        </p:blipFill>
        <p:spPr>
          <a:xfrm>
            <a:off x="6240145" y="1138555"/>
            <a:ext cx="4699635" cy="2098675"/>
          </a:xfrm>
          <a:prstGeom prst="rect">
            <a:avLst/>
          </a:prstGeom>
        </p:spPr>
      </p:pic>
      <p:pic>
        <p:nvPicPr>
          <p:cNvPr id="5" name="图片 4"/>
          <p:cNvPicPr>
            <a:picLocks noChangeAspect="1"/>
          </p:cNvPicPr>
          <p:nvPr/>
        </p:nvPicPr>
        <p:blipFill>
          <a:blip r:embed="rId2"/>
          <a:stretch>
            <a:fillRect/>
          </a:stretch>
        </p:blipFill>
        <p:spPr>
          <a:xfrm>
            <a:off x="6311900" y="3154045"/>
            <a:ext cx="4540250" cy="2996565"/>
          </a:xfrm>
          <a:prstGeom prst="rect">
            <a:avLst/>
          </a:prstGeom>
        </p:spPr>
      </p:pic>
      <p:sp>
        <p:nvSpPr>
          <p:cNvPr id="3" name="文本框 2"/>
          <p:cNvSpPr txBox="1"/>
          <p:nvPr/>
        </p:nvSpPr>
        <p:spPr>
          <a:xfrm>
            <a:off x="624205" y="1138555"/>
            <a:ext cx="5317490" cy="101473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How to valuate the importance of each layer from different clients to achieve layer-wised personalized model aggregation?</a:t>
            </a:r>
            <a:endParaRPr lang="en-US" altLang="zh-CN" sz="2000" b="1">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5880100" y="1052830"/>
            <a:ext cx="1524000" cy="314325"/>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4368165" y="1125220"/>
            <a:ext cx="7153910" cy="4874895"/>
          </a:xfrm>
          <a:prstGeom prst="rect">
            <a:avLst/>
          </a:prstGeom>
        </p:spPr>
      </p:pic>
      <p:sp>
        <p:nvSpPr>
          <p:cNvPr id="5" name="文本框 4"/>
          <p:cNvSpPr txBox="1"/>
          <p:nvPr/>
        </p:nvSpPr>
        <p:spPr>
          <a:xfrm>
            <a:off x="1056005" y="1052830"/>
            <a:ext cx="2143125"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Hypernetworks</a:t>
            </a:r>
            <a:endParaRPr lang="en-US" altLang="zh-CN" sz="20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6" name="图片 5"/>
          <p:cNvPicPr>
            <a:picLocks noChangeAspect="1"/>
          </p:cNvPicPr>
          <p:nvPr/>
        </p:nvPicPr>
        <p:blipFill>
          <a:blip r:embed="rId1"/>
          <a:stretch>
            <a:fillRect/>
          </a:stretch>
        </p:blipFill>
        <p:spPr>
          <a:xfrm>
            <a:off x="480060" y="981075"/>
            <a:ext cx="5605145" cy="3673475"/>
          </a:xfrm>
          <a:prstGeom prst="rect">
            <a:avLst/>
          </a:prstGeom>
        </p:spPr>
      </p:pic>
      <p:pic>
        <p:nvPicPr>
          <p:cNvPr id="3" name="图片 2"/>
          <p:cNvPicPr>
            <a:picLocks noChangeAspect="1"/>
          </p:cNvPicPr>
          <p:nvPr/>
        </p:nvPicPr>
        <p:blipFill>
          <a:blip r:embed="rId2"/>
          <a:stretch>
            <a:fillRect/>
          </a:stretch>
        </p:blipFill>
        <p:spPr>
          <a:xfrm>
            <a:off x="6384925" y="890270"/>
            <a:ext cx="5133340" cy="1554480"/>
          </a:xfrm>
          <a:prstGeom prst="rect">
            <a:avLst/>
          </a:prstGeom>
        </p:spPr>
      </p:pic>
      <p:pic>
        <p:nvPicPr>
          <p:cNvPr id="4" name="图片 3"/>
          <p:cNvPicPr>
            <a:picLocks noChangeAspect="1"/>
          </p:cNvPicPr>
          <p:nvPr/>
        </p:nvPicPr>
        <p:blipFill>
          <a:blip r:embed="rId3"/>
          <a:stretch>
            <a:fillRect/>
          </a:stretch>
        </p:blipFill>
        <p:spPr>
          <a:xfrm>
            <a:off x="6384925" y="2546350"/>
            <a:ext cx="5149215" cy="1098550"/>
          </a:xfrm>
          <a:prstGeom prst="rect">
            <a:avLst/>
          </a:prstGeom>
        </p:spPr>
      </p:pic>
      <p:pic>
        <p:nvPicPr>
          <p:cNvPr id="7" name="图片 6"/>
          <p:cNvPicPr>
            <a:picLocks noChangeAspect="1"/>
          </p:cNvPicPr>
          <p:nvPr/>
        </p:nvPicPr>
        <p:blipFill>
          <a:blip r:embed="rId4"/>
          <a:stretch>
            <a:fillRect/>
          </a:stretch>
        </p:blipFill>
        <p:spPr>
          <a:xfrm>
            <a:off x="6456045" y="3644900"/>
            <a:ext cx="4967605" cy="2600960"/>
          </a:xfrm>
          <a:prstGeom prst="rect">
            <a:avLst/>
          </a:prstGeom>
        </p:spPr>
      </p:pic>
      <p:sp>
        <p:nvSpPr>
          <p:cNvPr id="2" name="文本框 1"/>
          <p:cNvSpPr txBox="1"/>
          <p:nvPr/>
        </p:nvSpPr>
        <p:spPr>
          <a:xfrm>
            <a:off x="480060" y="5300980"/>
            <a:ext cx="4064000"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How hypernetwork works</a:t>
            </a:r>
            <a:endParaRPr lang="en-US" altLang="zh-CN" sz="20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264160" y="765175"/>
            <a:ext cx="5208905" cy="5670550"/>
          </a:xfrm>
          <a:prstGeom prst="rect">
            <a:avLst/>
          </a:prstGeom>
        </p:spPr>
      </p:pic>
      <p:pic>
        <p:nvPicPr>
          <p:cNvPr id="3" name="图片 2"/>
          <p:cNvPicPr>
            <a:picLocks noChangeAspect="1"/>
          </p:cNvPicPr>
          <p:nvPr/>
        </p:nvPicPr>
        <p:blipFill>
          <a:blip r:embed="rId2"/>
          <a:stretch>
            <a:fillRect/>
          </a:stretch>
        </p:blipFill>
        <p:spPr>
          <a:xfrm>
            <a:off x="5880100" y="1196975"/>
            <a:ext cx="6096000" cy="4759325"/>
          </a:xfrm>
          <a:prstGeom prst="rect">
            <a:avLst/>
          </a:prstGeom>
        </p:spPr>
      </p:pic>
      <p:cxnSp>
        <p:nvCxnSpPr>
          <p:cNvPr id="4" name="直接箭头连接符 3"/>
          <p:cNvCxnSpPr/>
          <p:nvPr/>
        </p:nvCxnSpPr>
        <p:spPr>
          <a:xfrm flipV="1">
            <a:off x="5015865" y="3141345"/>
            <a:ext cx="1224280" cy="935990"/>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a:off x="5015865" y="4220845"/>
            <a:ext cx="1151890" cy="72390"/>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308610" y="908685"/>
            <a:ext cx="11531600" cy="5077460"/>
          </a:xfrm>
          <a:prstGeom prst="rect">
            <a:avLst/>
          </a:prstGeom>
          <a:noFill/>
        </p:spPr>
        <p:txBody>
          <a:bodyPr wrap="square" rtlCol="0" anchor="t">
            <a:spAutoFit/>
          </a:bodyPr>
          <a:lstStyle/>
          <a:p>
            <a:r>
              <a:rPr lang="en-US" altLang="zh-CN">
                <a:latin typeface="Times New Roman" panose="02020603050405020304" pitchFamily="18" charset="0"/>
                <a:cs typeface="Times New Roman" panose="02020603050405020304" pitchFamily="18" charset="0"/>
              </a:rPr>
              <a:t>FL can protect users’ privacy by enabling multiple parties to train machine learning models without sharing raw data. However, as illustrated in Challenge 1 in Fig. 1, Hu demonstrated a persistent risk of privacy breaches</a:t>
            </a:r>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in training data, due to the fact that external adversaries can infer sensitive user data characteristics by Membership Infer-ence Attacks (MIAs). Differentially Private Federated Learning (DP-FL) introduces controlled random noise into the gradient before uploading to address this issue. </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Moreover, as depicted in Challenge 2 in Fig. 1, in DP-FL, excessive noise added to the gradient can lead to a significant degradation in the global model accuracy. </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Additionally, in DP-FL, local gradients become excessively sparse in certain training rounds. Especially when training with low privacy budgets, gradient sparsification can give rise to an abundance of noise in the uploaded gradients. This will also lead to a decrease in global model accuracy.</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Motivated by these aforementioned issues, we aim to improve the model accuracy and availability while ensuring privacy protection by balancing privacy and accuracy of DP-FL</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sym typeface="+mn-ea"/>
              </a:rPr>
              <a:t>Significant gradients typically contain highly sensitive information about model parameters. Choosing to protect significant gradients instead of all model parameters can reduce privacy-related overhead and the influence of noise on model accuracy. </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368935" y="836930"/>
            <a:ext cx="11454130" cy="5495925"/>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2" name="图片 1"/>
          <p:cNvPicPr>
            <a:picLocks noChangeAspect="1"/>
          </p:cNvPicPr>
          <p:nvPr/>
        </p:nvPicPr>
        <p:blipFill>
          <a:blip r:embed="rId3"/>
          <a:stretch>
            <a:fillRect/>
          </a:stretch>
        </p:blipFill>
        <p:spPr>
          <a:xfrm>
            <a:off x="551815" y="1052830"/>
            <a:ext cx="11106785" cy="2006600"/>
          </a:xfrm>
          <a:prstGeom prst="rect">
            <a:avLst/>
          </a:prstGeom>
        </p:spPr>
      </p:pic>
      <p:pic>
        <p:nvPicPr>
          <p:cNvPr id="3" name="图片 2"/>
          <p:cNvPicPr>
            <a:picLocks noChangeAspect="1"/>
          </p:cNvPicPr>
          <p:nvPr/>
        </p:nvPicPr>
        <p:blipFill>
          <a:blip r:embed="rId4"/>
          <a:stretch>
            <a:fillRect/>
          </a:stretch>
        </p:blipFill>
        <p:spPr>
          <a:xfrm>
            <a:off x="2927985" y="3356610"/>
            <a:ext cx="6166485" cy="2889250"/>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 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3" name="矩形 2"/>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1056005" y="1988820"/>
            <a:ext cx="10220960" cy="3169285"/>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In this paper, we have proposed a novel pFL training framework called pFedLA, to achieve personalized model aggregation in a layer-wised aggregation manner. </a:t>
            </a:r>
            <a:endParaRPr lang="en-US" altLang="zh-CN" sz="2000">
              <a:latin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It is shown that such </a:t>
            </a:r>
            <a:r>
              <a:rPr lang="en-US" altLang="zh-CN" sz="2000" b="1">
                <a:latin typeface="Times New Roman" panose="02020603050405020304" pitchFamily="18" charset="0"/>
                <a:cs typeface="Times New Roman" panose="02020603050405020304" pitchFamily="18" charset="0"/>
              </a:rPr>
              <a:t>layer-wised aggregation</a:t>
            </a:r>
            <a:r>
              <a:rPr lang="en-US" altLang="zh-CN" sz="2000">
                <a:latin typeface="Times New Roman" panose="02020603050405020304" pitchFamily="18" charset="0"/>
                <a:cs typeface="Times New Roman" panose="02020603050405020304" pitchFamily="18" charset="0"/>
              </a:rPr>
              <a:t> can progressively reinforce the collaboration among similar clients and generate adequate personalization over non-IID datasets that outperform conventional model-wised approaches. </a:t>
            </a:r>
            <a:endParaRPr lang="en-US" altLang="zh-CN" sz="2000">
              <a:latin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ea typeface="微软雅黑" panose="020B0503020204020204" charset="-122"/>
                <a:cs typeface="Times New Roman" panose="02020603050405020304" pitchFamily="18" charset="0"/>
                <a:sym typeface="+mn-ea"/>
              </a:rPr>
              <a:t>Enlightenment</a:t>
            </a:r>
            <a:r>
              <a:rPr lang="zh-CN" altLang="en-US" sz="2000">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000">
                <a:latin typeface="Times New Roman" panose="02020603050405020304" pitchFamily="18" charset="0"/>
                <a:ea typeface="微软雅黑" panose="020B0503020204020204" charset="-122"/>
                <a:cs typeface="Times New Roman" panose="02020603050405020304" pitchFamily="18" charset="0"/>
              </a:rPr>
              <a:t>Better aggregation can be achieved by generating different parameters for each layer of the model through the hypernetwork</a:t>
            </a:r>
            <a:endParaRPr lang="en-US" altLang="zh-CN" sz="2000">
              <a:latin typeface="Times New Roman" panose="02020603050405020304" pitchFamily="18" charset="0"/>
              <a:ea typeface="微软雅黑" panose="020B0503020204020204" charset="-122"/>
              <a:cs typeface="Times New Roman" panose="02020603050405020304" pitchFamily="18" charset="0"/>
            </a:endParaRPr>
          </a:p>
          <a:p>
            <a:endParaRPr lang="en-US" altLang="zh-CN"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1836665"/>
            <a:ext cx="12173586" cy="2168599"/>
            <a:chOff x="1522095" y="1836665"/>
            <a:chExt cx="9150200" cy="216859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660033" y="1836665"/>
              <a:ext cx="9012262" cy="1891665"/>
            </a:xfrm>
            <a:prstGeom prst="rect">
              <a:avLst/>
            </a:prstGeom>
            <a:noFill/>
          </p:spPr>
          <p:txBody>
            <a:bodyPr wrap="square" rtlCol="0" anchor="ctr">
              <a:spAutoFit/>
            </a:bodyPr>
            <a:lstStyle/>
            <a:p>
              <a:pPr algn="ctr">
                <a:lnSpc>
                  <a:spcPct val="150000"/>
                </a:lnSpc>
              </a:pPr>
              <a:r>
                <a:rPr lang="en-US" altLang="zh-CN" sz="2600" b="1" dirty="0">
                  <a:solidFill>
                    <a:schemeClr val="bg1"/>
                  </a:solidFill>
                  <a:latin typeface="Arial" panose="020B0604020202020204" pitchFamily="34" charset="0"/>
                  <a:ea typeface="微软雅黑" panose="020B0503020204020204" charset="-122"/>
                  <a:cs typeface="Arial" panose="020B0604020202020204" pitchFamily="34" charset="0"/>
                </a:rPr>
                <a:t>TOWARDS LAYER-WISE PERSONALIZED FEDERATED LEARNING:ADAPTIVE LAYER DISENTANGLEMENT VIA CONFLICTING GRADIENTS</a:t>
              </a:r>
              <a:endParaRPr lang="en-US" altLang="zh-CN" sz="26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6" name="文本框 5"/>
          <p:cNvSpPr txBox="1"/>
          <p:nvPr/>
        </p:nvSpPr>
        <p:spPr>
          <a:xfrm>
            <a:off x="36830" y="3639185"/>
            <a:ext cx="11545570" cy="337185"/>
          </a:xfrm>
          <a:prstGeom prst="rect">
            <a:avLst/>
          </a:prstGeom>
          <a:noFill/>
        </p:spPr>
        <p:txBody>
          <a:bodyPr wrap="square">
            <a:spAutoFit/>
          </a:bodyPr>
          <a:lstStyle/>
          <a:p>
            <a:r>
              <a:rPr lang="en-US" altLang="zh-CN" sz="1600" dirty="0">
                <a:solidFill>
                  <a:schemeClr val="bg1"/>
                </a:solidFill>
                <a:effectLst/>
                <a:latin typeface="Helvetica" panose="020B0604020202020204" pitchFamily="34" charset="0"/>
              </a:rPr>
              <a:t>Minh Duong Nguyen, Khanh Le, Khoi Do, Nguyen H.Tran, Duc Nguyen, Chien Trinh, Zhaohui Yang</a:t>
            </a:r>
            <a:endParaRPr lang="en-US" altLang="zh-CN" sz="1600" dirty="0">
              <a:solidFill>
                <a:schemeClr val="bg1"/>
              </a:solidFill>
              <a:effectLst/>
              <a:latin typeface="Helvetica" panose="020B0604020202020204" pitchFamily="34" charset="0"/>
            </a:endParaRPr>
          </a:p>
        </p:txBody>
      </p:sp>
      <p:sp>
        <p:nvSpPr>
          <p:cNvPr id="7" name="文本框 6"/>
          <p:cNvSpPr txBox="1"/>
          <p:nvPr/>
        </p:nvSpPr>
        <p:spPr>
          <a:xfrm>
            <a:off x="351876" y="4596014"/>
            <a:ext cx="11648124"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dirty="0" err="1">
                <a:latin typeface="Arial" panose="020B0604020202020204" pitchFamily="34" charset="0"/>
                <a:cs typeface="Arial" panose="020B0604020202020204" pitchFamily="34" charset="0"/>
              </a:rPr>
              <a:t>Journal: Arxiv</a:t>
            </a:r>
            <a:endParaRPr lang="en-US" altLang="zh-CN" b="1" dirty="0" err="1">
              <a:latin typeface="Arial" panose="020B0604020202020204" pitchFamily="34" charset="0"/>
              <a:cs typeface="Arial" panose="020B0604020202020204" pitchFamily="34" charset="0"/>
            </a:endParaRPr>
          </a:p>
        </p:txBody>
      </p:sp>
      <p:sp>
        <p:nvSpPr>
          <p:cNvPr id="11" name="文本框 10"/>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2024</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408305" y="981075"/>
            <a:ext cx="11633835" cy="5477510"/>
          </a:xfrm>
          <a:prstGeom prst="rect">
            <a:avLst/>
          </a:prstGeom>
          <a:noFill/>
        </p:spPr>
        <p:txBody>
          <a:bodyPr wrap="square" rtlCol="0">
            <a:spAutoFit/>
          </a:bodyPr>
          <a:lstStyle/>
          <a:p>
            <a:pPr indent="0">
              <a:lnSpc>
                <a:spcPct val="150000"/>
              </a:lnSpc>
              <a:buNone/>
            </a:pP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In personalized Federated Learning (pFL), high data heterogeneity can cause significant gradient divergence across devices, adversely affecting the learning process. This divergence, especially when gradients from different users form an obtuse angle during aggregation, can negate progress, leading to severe weight and gradient update degradation</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0">
              <a:lnSpc>
                <a:spcPct val="150000"/>
              </a:lnSpc>
              <a:buNone/>
            </a:pP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0">
              <a:lnSpc>
                <a:spcPct val="150000"/>
              </a:lnSpc>
              <a:buNone/>
            </a:pP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Specifically, when layer-wise gradients of different clients form acute angles, those gradients align in the same direction, enabling updates across different clients toward identifying client-invariant features. </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0">
              <a:lnSpc>
                <a:spcPct val="150000"/>
              </a:lnSpc>
              <a:buNone/>
            </a:pP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0">
              <a:lnSpc>
                <a:spcPct val="150000"/>
              </a:lnSpc>
              <a:buNone/>
            </a:pP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Conversely, when layer-wise gradient pairs make create obtuse angles, the layers tend to focus on client-specific tasks. In hindsights, FedLAG assigns layers for personalization based on the extent of layer-wise gradient conflicts. Specifically, layers with gradient conflicts are excluded from the global aggregation process. </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0">
              <a:buNone/>
            </a:pP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840105" y="837565"/>
            <a:ext cx="5332730" cy="5530215"/>
          </a:xfrm>
          <a:prstGeom prst="rect">
            <a:avLst/>
          </a:prstGeom>
        </p:spPr>
      </p:pic>
      <p:pic>
        <p:nvPicPr>
          <p:cNvPr id="5" name="图片 4"/>
          <p:cNvPicPr>
            <a:picLocks noChangeAspect="1"/>
          </p:cNvPicPr>
          <p:nvPr/>
        </p:nvPicPr>
        <p:blipFill>
          <a:blip r:embed="rId2"/>
          <a:stretch>
            <a:fillRect/>
          </a:stretch>
        </p:blipFill>
        <p:spPr>
          <a:xfrm>
            <a:off x="6743700" y="2780665"/>
            <a:ext cx="5132705" cy="1228090"/>
          </a:xfrm>
          <a:prstGeom prst="rect">
            <a:avLst/>
          </a:prstGeom>
        </p:spPr>
      </p:pic>
      <p:sp>
        <p:nvSpPr>
          <p:cNvPr id="2" name="文本框 1"/>
          <p:cNvSpPr txBox="1"/>
          <p:nvPr/>
        </p:nvSpPr>
        <p:spPr>
          <a:xfrm>
            <a:off x="6959600" y="1052830"/>
            <a:ext cx="4064000"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Laplace Noise addition</a:t>
            </a:r>
            <a:endParaRPr lang="en-US" altLang="zh-CN" sz="20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rcRect b="59567"/>
          <a:stretch>
            <a:fillRect/>
          </a:stretch>
        </p:blipFill>
        <p:spPr>
          <a:xfrm>
            <a:off x="480060" y="981075"/>
            <a:ext cx="8011160" cy="2087880"/>
          </a:xfrm>
          <a:prstGeom prst="rect">
            <a:avLst/>
          </a:prstGeom>
        </p:spPr>
      </p:pic>
      <p:sp>
        <p:nvSpPr>
          <p:cNvPr id="3" name="文本框 2"/>
          <p:cNvSpPr txBox="1"/>
          <p:nvPr/>
        </p:nvSpPr>
        <p:spPr>
          <a:xfrm>
            <a:off x="407670" y="3933190"/>
            <a:ext cx="8465185" cy="92202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Figure 1: The issue of gradient conflicts, we denote ideal gradient as the aggregated gradient when component gradients do not make any conflicts, i.e., when the conflicted gradient with angle morethan π/2 is projected into π/2.</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1"/>
          <a:stretch>
            <a:fillRect/>
          </a:stretch>
        </p:blipFill>
        <p:spPr>
          <a:xfrm>
            <a:off x="695960" y="1013460"/>
            <a:ext cx="10518140" cy="5246370"/>
          </a:xfrm>
          <a:prstGeom prst="rect">
            <a:avLst/>
          </a:prstGeom>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2567940" y="1268730"/>
            <a:ext cx="7282815" cy="5118735"/>
          </a:xfrm>
          <a:prstGeom prst="rect">
            <a:avLst/>
          </a:prstGeom>
        </p:spPr>
      </p:pic>
      <p:sp>
        <p:nvSpPr>
          <p:cNvPr id="4" name="文本框 3"/>
          <p:cNvSpPr txBox="1"/>
          <p:nvPr/>
        </p:nvSpPr>
        <p:spPr>
          <a:xfrm>
            <a:off x="335915" y="795020"/>
            <a:ext cx="10415270" cy="39878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Is gradient conflicts appear among users in federated learning?</a:t>
            </a:r>
            <a:endParaRPr lang="en-US" altLang="zh-CN" sz="20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786765" y="765175"/>
            <a:ext cx="10996930" cy="2798445"/>
          </a:xfrm>
          <a:prstGeom prst="rect">
            <a:avLst/>
          </a:prstGeom>
        </p:spPr>
      </p:pic>
      <p:pic>
        <p:nvPicPr>
          <p:cNvPr id="4" name="图片 3"/>
          <p:cNvPicPr>
            <a:picLocks noChangeAspect="1"/>
          </p:cNvPicPr>
          <p:nvPr/>
        </p:nvPicPr>
        <p:blipFill>
          <a:blip r:embed="rId2"/>
          <a:stretch>
            <a:fillRect/>
          </a:stretch>
        </p:blipFill>
        <p:spPr>
          <a:xfrm>
            <a:off x="498475" y="720090"/>
            <a:ext cx="11123930" cy="763905"/>
          </a:xfrm>
          <a:prstGeom prst="rect">
            <a:avLst/>
          </a:prstGeom>
        </p:spPr>
      </p:pic>
      <p:pic>
        <p:nvPicPr>
          <p:cNvPr id="5" name="图片 4"/>
          <p:cNvPicPr>
            <a:picLocks noChangeAspect="1"/>
          </p:cNvPicPr>
          <p:nvPr/>
        </p:nvPicPr>
        <p:blipFill>
          <a:blip r:embed="rId2"/>
          <a:stretch>
            <a:fillRect/>
          </a:stretch>
        </p:blipFill>
        <p:spPr>
          <a:xfrm>
            <a:off x="498475" y="1402080"/>
            <a:ext cx="1940560" cy="390525"/>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840105" y="817245"/>
            <a:ext cx="10321925" cy="5579745"/>
          </a:xfrm>
          <a:prstGeom prst="rect">
            <a:avLst/>
          </a:prstGeom>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498475" y="1402080"/>
            <a:ext cx="1940560" cy="390525"/>
          </a:xfrm>
          <a:prstGeom prst="rect">
            <a:avLst/>
          </a:prstGeom>
        </p:spPr>
      </p:pic>
      <p:pic>
        <p:nvPicPr>
          <p:cNvPr id="3" name="图片 2"/>
          <p:cNvPicPr>
            <a:picLocks noChangeAspect="1"/>
          </p:cNvPicPr>
          <p:nvPr/>
        </p:nvPicPr>
        <p:blipFill>
          <a:blip r:embed="rId2"/>
          <a:stretch>
            <a:fillRect/>
          </a:stretch>
        </p:blipFill>
        <p:spPr>
          <a:xfrm>
            <a:off x="480060" y="1196975"/>
            <a:ext cx="11157585" cy="4567555"/>
          </a:xfrm>
          <a:prstGeom prst="rect">
            <a:avLst/>
          </a:prstGeom>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498475" y="1402080"/>
            <a:ext cx="1940560" cy="390525"/>
          </a:xfrm>
          <a:prstGeom prst="rect">
            <a:avLst/>
          </a:prstGeom>
        </p:spPr>
      </p:pic>
      <p:pic>
        <p:nvPicPr>
          <p:cNvPr id="2" name="图片 1"/>
          <p:cNvPicPr>
            <a:picLocks noChangeAspect="1"/>
          </p:cNvPicPr>
          <p:nvPr/>
        </p:nvPicPr>
        <p:blipFill>
          <a:blip r:embed="rId2"/>
          <a:stretch>
            <a:fillRect/>
          </a:stretch>
        </p:blipFill>
        <p:spPr>
          <a:xfrm>
            <a:off x="1631950" y="1557020"/>
            <a:ext cx="9284335" cy="4889500"/>
          </a:xfrm>
          <a:prstGeom prst="rect">
            <a:avLst/>
          </a:prstGeom>
        </p:spPr>
      </p:pic>
      <p:sp>
        <p:nvSpPr>
          <p:cNvPr id="3" name="文本框 2"/>
          <p:cNvSpPr txBox="1"/>
          <p:nvPr/>
        </p:nvSpPr>
        <p:spPr>
          <a:xfrm>
            <a:off x="1631950" y="836930"/>
            <a:ext cx="6393180" cy="64516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Maintain the global aggregation of FL on non-conflict layers</a:t>
            </a:r>
            <a:endParaRPr lang="en-US" altLang="zh-CN" b="1">
              <a:latin typeface="Times New Roman" panose="02020603050405020304" pitchFamily="18" charset="0"/>
              <a:cs typeface="Times New Roman" panose="02020603050405020304" pitchFamily="18" charset="0"/>
            </a:endParaRPr>
          </a:p>
          <a:p>
            <a:r>
              <a:rPr lang="en-US" altLang="zh-CN" b="1">
                <a:latin typeface="Times New Roman" panose="02020603050405020304" pitchFamily="18" charset="0"/>
                <a:cs typeface="Times New Roman" panose="02020603050405020304" pitchFamily="18" charset="0"/>
              </a:rPr>
              <a:t>Motivate the personalized learning on conflict layers</a:t>
            </a:r>
            <a:endParaRPr lang="en-US" altLang="zh-CN"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498475" y="1402080"/>
            <a:ext cx="1940560" cy="390525"/>
          </a:xfrm>
          <a:prstGeom prst="rect">
            <a:avLst/>
          </a:prstGeom>
        </p:spPr>
      </p:pic>
      <p:pic>
        <p:nvPicPr>
          <p:cNvPr id="3" name="图片 2"/>
          <p:cNvPicPr>
            <a:picLocks noChangeAspect="1"/>
          </p:cNvPicPr>
          <p:nvPr/>
        </p:nvPicPr>
        <p:blipFill>
          <a:blip r:embed="rId2"/>
          <a:stretch>
            <a:fillRect/>
          </a:stretch>
        </p:blipFill>
        <p:spPr>
          <a:xfrm>
            <a:off x="335915" y="836930"/>
            <a:ext cx="7276465" cy="5518785"/>
          </a:xfrm>
          <a:prstGeom prst="rect">
            <a:avLst/>
          </a:prstGeom>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498475" y="1402080"/>
            <a:ext cx="1940560" cy="390525"/>
          </a:xfrm>
          <a:prstGeom prst="rect">
            <a:avLst/>
          </a:prstGeom>
        </p:spPr>
      </p:pic>
      <p:pic>
        <p:nvPicPr>
          <p:cNvPr id="2" name="图片 1"/>
          <p:cNvPicPr>
            <a:picLocks noChangeAspect="1"/>
          </p:cNvPicPr>
          <p:nvPr/>
        </p:nvPicPr>
        <p:blipFill>
          <a:blip r:embed="rId2"/>
          <a:stretch>
            <a:fillRect/>
          </a:stretch>
        </p:blipFill>
        <p:spPr>
          <a:xfrm>
            <a:off x="695960" y="1125220"/>
            <a:ext cx="9873615" cy="4167505"/>
          </a:xfrm>
          <a:prstGeom prst="rect">
            <a:avLst/>
          </a:prstGeom>
        </p:spPr>
      </p:pic>
      <p:pic>
        <p:nvPicPr>
          <p:cNvPr id="4" name="图片 3"/>
          <p:cNvPicPr>
            <a:picLocks noChangeAspect="1"/>
          </p:cNvPicPr>
          <p:nvPr/>
        </p:nvPicPr>
        <p:blipFill>
          <a:blip r:embed="rId3"/>
          <a:stretch>
            <a:fillRect/>
          </a:stretch>
        </p:blipFill>
        <p:spPr>
          <a:xfrm>
            <a:off x="7536180" y="2781300"/>
            <a:ext cx="4436110" cy="875030"/>
          </a:xfrm>
          <a:prstGeom prst="rect">
            <a:avLst/>
          </a:prstGeom>
        </p:spPr>
      </p:pic>
      <p:cxnSp>
        <p:nvCxnSpPr>
          <p:cNvPr id="6" name="直接箭头连接符 5"/>
          <p:cNvCxnSpPr/>
          <p:nvPr/>
        </p:nvCxnSpPr>
        <p:spPr>
          <a:xfrm>
            <a:off x="6457315" y="3266440"/>
            <a:ext cx="1366520" cy="18415"/>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pic>
        <p:nvPicPr>
          <p:cNvPr id="7" name="图片 6"/>
          <p:cNvPicPr>
            <a:picLocks noChangeAspect="1"/>
          </p:cNvPicPr>
          <p:nvPr/>
        </p:nvPicPr>
        <p:blipFill>
          <a:blip r:embed="rId4"/>
          <a:stretch>
            <a:fillRect/>
          </a:stretch>
        </p:blipFill>
        <p:spPr>
          <a:xfrm>
            <a:off x="5078095" y="5445125"/>
            <a:ext cx="7089775" cy="848360"/>
          </a:xfrm>
          <a:prstGeom prst="rect">
            <a:avLst/>
          </a:prstGeom>
        </p:spPr>
      </p:pic>
      <p:cxnSp>
        <p:nvCxnSpPr>
          <p:cNvPr id="8" name="直接箭头连接符 7"/>
          <p:cNvCxnSpPr/>
          <p:nvPr/>
        </p:nvCxnSpPr>
        <p:spPr>
          <a:xfrm>
            <a:off x="5664200" y="4437380"/>
            <a:ext cx="0" cy="1151890"/>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498475" y="1402080"/>
            <a:ext cx="1940560" cy="390525"/>
          </a:xfrm>
          <a:prstGeom prst="rect">
            <a:avLst/>
          </a:prstGeom>
        </p:spPr>
      </p:pic>
      <p:pic>
        <p:nvPicPr>
          <p:cNvPr id="3" name="图片 2"/>
          <p:cNvPicPr>
            <a:picLocks noChangeAspect="1"/>
          </p:cNvPicPr>
          <p:nvPr/>
        </p:nvPicPr>
        <p:blipFill>
          <a:blip r:embed="rId2"/>
          <a:stretch>
            <a:fillRect/>
          </a:stretch>
        </p:blipFill>
        <p:spPr>
          <a:xfrm>
            <a:off x="839470" y="1628775"/>
            <a:ext cx="10240010" cy="3975735"/>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408305" y="909320"/>
            <a:ext cx="7131050" cy="5205730"/>
          </a:xfrm>
          <a:prstGeom prst="rect">
            <a:avLst/>
          </a:prstGeom>
        </p:spPr>
      </p:pic>
      <p:sp>
        <p:nvSpPr>
          <p:cNvPr id="2" name="文本框 1"/>
          <p:cNvSpPr txBox="1"/>
          <p:nvPr/>
        </p:nvSpPr>
        <p:spPr>
          <a:xfrm>
            <a:off x="7679690" y="1196975"/>
            <a:ext cx="258127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sym typeface="+mn-ea"/>
              </a:rPr>
              <a:t>Laplace Noise definition</a:t>
            </a:r>
            <a:endParaRPr lang="en-US" altLang="zh-CN" b="1">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498475" y="1402080"/>
            <a:ext cx="1940560" cy="390525"/>
          </a:xfrm>
          <a:prstGeom prst="rect">
            <a:avLst/>
          </a:prstGeom>
        </p:spPr>
      </p:pic>
      <p:pic>
        <p:nvPicPr>
          <p:cNvPr id="2" name="图片 1"/>
          <p:cNvPicPr>
            <a:picLocks noChangeAspect="1"/>
          </p:cNvPicPr>
          <p:nvPr/>
        </p:nvPicPr>
        <p:blipFill>
          <a:blip r:embed="rId2"/>
          <a:stretch>
            <a:fillRect/>
          </a:stretch>
        </p:blipFill>
        <p:spPr>
          <a:xfrm>
            <a:off x="623570" y="836930"/>
            <a:ext cx="6741795" cy="724535"/>
          </a:xfrm>
          <a:prstGeom prst="rect">
            <a:avLst/>
          </a:prstGeom>
        </p:spPr>
      </p:pic>
      <p:pic>
        <p:nvPicPr>
          <p:cNvPr id="4" name="图片 3"/>
          <p:cNvPicPr>
            <a:picLocks noChangeAspect="1"/>
          </p:cNvPicPr>
          <p:nvPr/>
        </p:nvPicPr>
        <p:blipFill>
          <a:blip r:embed="rId3"/>
          <a:stretch>
            <a:fillRect/>
          </a:stretch>
        </p:blipFill>
        <p:spPr>
          <a:xfrm>
            <a:off x="498475" y="1628775"/>
            <a:ext cx="7329805" cy="4257040"/>
          </a:xfrm>
          <a:prstGeom prst="rect">
            <a:avLst/>
          </a:prstGeom>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498475" y="1402080"/>
            <a:ext cx="1940560" cy="390525"/>
          </a:xfrm>
          <a:prstGeom prst="rect">
            <a:avLst/>
          </a:prstGeom>
        </p:spPr>
      </p:pic>
      <p:pic>
        <p:nvPicPr>
          <p:cNvPr id="3" name="图片 2"/>
          <p:cNvPicPr>
            <a:picLocks noChangeAspect="1"/>
          </p:cNvPicPr>
          <p:nvPr/>
        </p:nvPicPr>
        <p:blipFill>
          <a:blip r:embed="rId2"/>
          <a:stretch>
            <a:fillRect/>
          </a:stretch>
        </p:blipFill>
        <p:spPr>
          <a:xfrm>
            <a:off x="407670" y="981075"/>
            <a:ext cx="6491605" cy="1671955"/>
          </a:xfrm>
          <a:prstGeom prst="rect">
            <a:avLst/>
          </a:prstGeom>
        </p:spPr>
      </p:pic>
      <p:pic>
        <p:nvPicPr>
          <p:cNvPr id="6" name="图片 5"/>
          <p:cNvPicPr>
            <a:picLocks noChangeAspect="1"/>
          </p:cNvPicPr>
          <p:nvPr/>
        </p:nvPicPr>
        <p:blipFill>
          <a:blip r:embed="rId3"/>
          <a:stretch>
            <a:fillRect/>
          </a:stretch>
        </p:blipFill>
        <p:spPr>
          <a:xfrm>
            <a:off x="407670" y="2973705"/>
            <a:ext cx="6496050" cy="1623060"/>
          </a:xfrm>
          <a:prstGeom prst="rect">
            <a:avLst/>
          </a:prstGeom>
        </p:spPr>
      </p:pic>
      <p:pic>
        <p:nvPicPr>
          <p:cNvPr id="7" name="图片 6"/>
          <p:cNvPicPr>
            <a:picLocks noChangeAspect="1"/>
          </p:cNvPicPr>
          <p:nvPr/>
        </p:nvPicPr>
        <p:blipFill>
          <a:blip r:embed="rId4"/>
          <a:stretch>
            <a:fillRect/>
          </a:stretch>
        </p:blipFill>
        <p:spPr>
          <a:xfrm>
            <a:off x="498475" y="4796790"/>
            <a:ext cx="7868920" cy="936625"/>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498475" y="1402080"/>
            <a:ext cx="1940560" cy="390525"/>
          </a:xfrm>
          <a:prstGeom prst="rect">
            <a:avLst/>
          </a:prstGeom>
        </p:spPr>
      </p:pic>
      <p:pic>
        <p:nvPicPr>
          <p:cNvPr id="9" name="图片 8"/>
          <p:cNvPicPr>
            <a:picLocks noChangeAspect="1"/>
          </p:cNvPicPr>
          <p:nvPr/>
        </p:nvPicPr>
        <p:blipFill>
          <a:blip r:embed="rId2"/>
          <a:stretch>
            <a:fillRect/>
          </a:stretch>
        </p:blipFill>
        <p:spPr>
          <a:xfrm>
            <a:off x="983615" y="1125220"/>
            <a:ext cx="7852410" cy="1326515"/>
          </a:xfrm>
          <a:prstGeom prst="rect">
            <a:avLst/>
          </a:prstGeom>
        </p:spPr>
      </p:pic>
      <p:sp>
        <p:nvSpPr>
          <p:cNvPr id="10" name="文本框 9"/>
          <p:cNvSpPr txBox="1"/>
          <p:nvPr/>
        </p:nvSpPr>
        <p:spPr>
          <a:xfrm>
            <a:off x="983615" y="720090"/>
            <a:ext cx="4064000" cy="39878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PROOF ON LEMMA 5.1</a:t>
            </a:r>
            <a:endParaRPr lang="en-US" altLang="zh-CN" sz="200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983615" y="2458085"/>
            <a:ext cx="7848600" cy="3582670"/>
          </a:xfrm>
          <a:prstGeom prst="rect">
            <a:avLst/>
          </a:prstGeom>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498475" y="1402080"/>
            <a:ext cx="1940560" cy="390525"/>
          </a:xfrm>
          <a:prstGeom prst="rect">
            <a:avLst/>
          </a:prstGeom>
        </p:spPr>
      </p:pic>
      <p:pic>
        <p:nvPicPr>
          <p:cNvPr id="2" name="图片 1"/>
          <p:cNvPicPr>
            <a:picLocks noChangeAspect="1"/>
          </p:cNvPicPr>
          <p:nvPr/>
        </p:nvPicPr>
        <p:blipFill>
          <a:blip r:embed="rId2"/>
          <a:stretch>
            <a:fillRect/>
          </a:stretch>
        </p:blipFill>
        <p:spPr>
          <a:xfrm>
            <a:off x="551815" y="908685"/>
            <a:ext cx="9014460" cy="4595495"/>
          </a:xfrm>
          <a:prstGeom prst="rect">
            <a:avLst/>
          </a:prstGeom>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498475" y="1402080"/>
            <a:ext cx="1940560" cy="390525"/>
          </a:xfrm>
          <a:prstGeom prst="rect">
            <a:avLst/>
          </a:prstGeom>
        </p:spPr>
      </p:pic>
      <p:pic>
        <p:nvPicPr>
          <p:cNvPr id="3" name="图片 2"/>
          <p:cNvPicPr>
            <a:picLocks noChangeAspect="1"/>
          </p:cNvPicPr>
          <p:nvPr/>
        </p:nvPicPr>
        <p:blipFill>
          <a:blip r:embed="rId2"/>
          <a:stretch>
            <a:fillRect/>
          </a:stretch>
        </p:blipFill>
        <p:spPr>
          <a:xfrm>
            <a:off x="695960" y="981075"/>
            <a:ext cx="9029065" cy="1528445"/>
          </a:xfrm>
          <a:prstGeom prst="rect">
            <a:avLst/>
          </a:prstGeom>
        </p:spPr>
      </p:pic>
      <p:pic>
        <p:nvPicPr>
          <p:cNvPr id="4" name="图片 3"/>
          <p:cNvPicPr>
            <a:picLocks noChangeAspect="1"/>
          </p:cNvPicPr>
          <p:nvPr/>
        </p:nvPicPr>
        <p:blipFill>
          <a:blip r:embed="rId3"/>
          <a:stretch>
            <a:fillRect/>
          </a:stretch>
        </p:blipFill>
        <p:spPr>
          <a:xfrm>
            <a:off x="695960" y="2420620"/>
            <a:ext cx="8842375" cy="348615"/>
          </a:xfrm>
          <a:prstGeom prst="rect">
            <a:avLst/>
          </a:prstGeom>
        </p:spPr>
      </p:pic>
      <p:pic>
        <p:nvPicPr>
          <p:cNvPr id="6" name="图片 5"/>
          <p:cNvPicPr>
            <a:picLocks noChangeAspect="1"/>
          </p:cNvPicPr>
          <p:nvPr/>
        </p:nvPicPr>
        <p:blipFill>
          <a:blip r:embed="rId4"/>
          <a:stretch>
            <a:fillRect/>
          </a:stretch>
        </p:blipFill>
        <p:spPr>
          <a:xfrm>
            <a:off x="120015" y="2830195"/>
            <a:ext cx="6910705" cy="3543300"/>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623570" y="1052830"/>
            <a:ext cx="8369935" cy="917575"/>
          </a:xfrm>
          <a:prstGeom prst="rect">
            <a:avLst/>
          </a:prstGeom>
        </p:spPr>
      </p:pic>
      <p:pic>
        <p:nvPicPr>
          <p:cNvPr id="7" name="图片 6"/>
          <p:cNvPicPr>
            <a:picLocks noChangeAspect="1"/>
          </p:cNvPicPr>
          <p:nvPr/>
        </p:nvPicPr>
        <p:blipFill>
          <a:blip r:embed="rId2"/>
          <a:stretch>
            <a:fillRect/>
          </a:stretch>
        </p:blipFill>
        <p:spPr>
          <a:xfrm>
            <a:off x="551815" y="2061210"/>
            <a:ext cx="6967855" cy="1123950"/>
          </a:xfrm>
          <a:prstGeom prst="rect">
            <a:avLst/>
          </a:prstGeom>
        </p:spPr>
      </p:pic>
      <p:pic>
        <p:nvPicPr>
          <p:cNvPr id="8" name="图片 7"/>
          <p:cNvPicPr>
            <a:picLocks noChangeAspect="1"/>
          </p:cNvPicPr>
          <p:nvPr/>
        </p:nvPicPr>
        <p:blipFill>
          <a:blip r:embed="rId3"/>
          <a:stretch>
            <a:fillRect/>
          </a:stretch>
        </p:blipFill>
        <p:spPr>
          <a:xfrm>
            <a:off x="623570" y="3275965"/>
            <a:ext cx="8369300" cy="1362710"/>
          </a:xfrm>
          <a:prstGeom prst="rect">
            <a:avLst/>
          </a:prstGeom>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840105" y="1557020"/>
            <a:ext cx="8714740" cy="2828925"/>
          </a:xfrm>
          <a:prstGeom prst="rect">
            <a:avLst/>
          </a:prstGeom>
        </p:spPr>
      </p:pic>
      <p:sp>
        <p:nvSpPr>
          <p:cNvPr id="4" name="文本框 3"/>
          <p:cNvSpPr txBox="1"/>
          <p:nvPr/>
        </p:nvSpPr>
        <p:spPr>
          <a:xfrm>
            <a:off x="840105" y="909320"/>
            <a:ext cx="4064000" cy="64516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sym typeface="+mn-ea"/>
              </a:rPr>
              <a:t>Proof on Theorem 5.3</a:t>
            </a:r>
            <a:endParaRPr lang="en-US" altLang="zh-CN">
              <a:latin typeface="Times New Roman" panose="02020603050405020304" pitchFamily="18" charset="0"/>
              <a:cs typeface="Times New Roman" panose="02020603050405020304" pitchFamily="18" charset="0"/>
            </a:endParaRPr>
          </a:p>
          <a:p>
            <a:endParaRPr lang="zh-CN" altLang="en-US"/>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551815" y="1081405"/>
            <a:ext cx="9057640" cy="4695190"/>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720725" y="908685"/>
            <a:ext cx="4064000"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Derivation of Q1</a:t>
            </a:r>
            <a:r>
              <a:rPr lang="zh-CN" altLang="en-US">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639695" y="741045"/>
            <a:ext cx="7834630" cy="5781675"/>
          </a:xfrm>
          <a:prstGeom prst="rect">
            <a:avLst/>
          </a:prstGeom>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2482215" y="763270"/>
            <a:ext cx="7771130" cy="5732780"/>
          </a:xfrm>
          <a:prstGeom prst="rect">
            <a:avLst/>
          </a:prstGeom>
        </p:spPr>
      </p:pic>
    </p:spTree>
  </p:cSld>
  <p:clrMapOvr>
    <a:masterClrMapping/>
  </p:clrMapOvr>
  <p:transition/>
</p:sld>
</file>

<file path=ppt/tags/tag1.xml><?xml version="1.0" encoding="utf-8"?>
<p:tagLst xmlns:p="http://schemas.openxmlformats.org/presentationml/2006/main">
  <p:tag name="KSO_WM_DIAGRAM_VIRTUALLY_FRAME" val="{&quot;height&quot;:285.7522047244094,&quot;left&quot;:5.065826771653543,&quot;top&quot;:191.44779527559055,&quot;width&quot;:947.7148818897638}"/>
</p:tagLst>
</file>

<file path=ppt/tags/tag10.xml><?xml version="1.0" encoding="utf-8"?>
<p:tagLst xmlns:p="http://schemas.openxmlformats.org/presentationml/2006/main">
  <p:tag name="KSO_WM_DIAGRAM_VIRTUALLY_FRAME" val="{&quot;height&quot;:285.7522047244094,&quot;left&quot;:5.065826771653543,&quot;top&quot;:191.44779527559055,&quot;width&quot;:947.7148818897638}"/>
</p:tagLst>
</file>

<file path=ppt/tags/tag1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p="http://schemas.openxmlformats.org/presentationml/2006/main">
  <p:tag name="KSO_WM_DIAGRAM_VIRTUALLY_FRAME" val="{&quot;height&quot;:39.70000000000001,&quot;left&quot;:157.41826771653544,&quot;top&quot;:95.55503937007873,&quot;width&quot;:81.34999999999998}"/>
</p:tagLst>
</file>

<file path=ppt/tags/tag1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p="http://schemas.openxmlformats.org/presentationml/2006/main">
  <p:tag name="KSO_WM_DIAGRAM_VIRTUALLY_FRAME" val="{&quot;height&quot;:285.7522047244094,&quot;left&quot;:5.065826771653543,&quot;top&quot;:191.44779527559055,&quot;width&quot;:947.7148818897638}"/>
</p:tagLst>
</file>

<file path=ppt/tags/tag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p="http://schemas.openxmlformats.org/presentationml/2006/main">
  <p:tag name="KSO_WM_DIAGRAM_VIRTUALLY_FRAME" val="{&quot;height&quot;:285.7522047244094,&quot;left&quot;:5.065826771653543,&quot;top&quot;:191.44779527559055,&quot;width&quot;:947.7148818897638}"/>
</p:tagLst>
</file>

<file path=ppt/tags/tag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p="http://schemas.openxmlformats.org/presentationml/2006/main">
  <p:tag name="KSO_WM_DIAGRAM_VIRTUALLY_FRAME" val="{&quot;height&quot;:285.7522047244094,&quot;left&quot;:5.065826771653543,&quot;top&quot;:191.44779527559055,&quot;width&quot;:947.7148818897638}"/>
</p:tagLst>
</file>

<file path=ppt/tags/tag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p="http://schemas.openxmlformats.org/presentationml/2006/main">
  <p:tag name="KSO_WM_DIAGRAM_VIRTUALLY_FRAME" val="{&quot;height&quot;:285.7522047244094,&quot;left&quot;:5.065826771653543,&quot;top&quot;:191.44779527559055,&quot;width&quot;:947.7148818897638}"/>
</p:tagLst>
</file>

<file path=ppt/tags/tag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6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6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6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6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6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6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6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6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p="http://schemas.openxmlformats.org/presentationml/2006/main">
  <p:tag name="KSO_WM_DIAGRAM_VIRTUALLY_FRAME" val="{&quot;height&quot;:285.7522047244094,&quot;left&quot;:5.065826771653543,&quot;top&quot;:191.44779527559055,&quot;width&quot;:947.7148818897638}"/>
</p:tagLst>
</file>

<file path=ppt/tags/tag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p="http://schemas.openxmlformats.org/presentationml/2006/main">
  <p:tag name="KSO_WM_DIAGRAM_VIRTUALLY_FRAME" val="{&quot;height&quot;:285.7522047244094,&quot;left&quot;:5.065826771653543,&quot;top&quot;:191.44779527559055,&quot;width&quot;:947.7148818897638}"/>
</p:tagLst>
</file>

<file path=ppt/tags/tag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3.xml><?xml version="1.0" encoding="utf-8"?>
<p:tagLst xmlns:p="http://schemas.openxmlformats.org/presentationml/2006/main">
  <p:tag name="KSO_WPP_MARK_KEY" val="e35275c8-fa89-42ce-a201-5e038b2f618b"/>
  <p:tag name="COMMONDATA" val="eyJoZGlkIjoiOTIwNTdhMDc5YzFhYWU4ZGNiN2UwMDJlMzE0ZWE3ODAifQ=="/>
</p:tagLst>
</file>

<file path=ppt/tags/tag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p="http://schemas.openxmlformats.org/presentationml/2006/main">
  <p:tag name="KSO_WM_DIAGRAM_VIRTUALLY_FRAME" val="{&quot;height&quot;:285.7522047244094,&quot;left&quot;:5.065826771653543,&quot;top&quot;:191.44779527559055,&quot;width&quot;:947.7148818897638}"/>
</p:tagLst>
</file>

<file path=ppt/tags/tag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p="http://schemas.openxmlformats.org/presentationml/2006/main">
  <p:tag name="KSO_WM_DIAGRAM_VIRTUALLY_FRAME" val="{&quot;height&quot;:285.7522047244094,&quot;left&quot;:5.065826771653543,&quot;top&quot;:191.44779527559055,&quot;width&quot;:947.7148818897638}"/>
</p:tagLst>
</file>

<file path=ppt/tags/tag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23425</Words>
  <Application>WPS 演示</Application>
  <PresentationFormat>宽屏</PresentationFormat>
  <Paragraphs>1475</Paragraphs>
  <Slides>118</Slides>
  <Notes>118</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118</vt:i4>
      </vt:variant>
    </vt:vector>
  </HeadingPairs>
  <TitlesOfParts>
    <vt:vector size="138" baseType="lpstr">
      <vt:lpstr>Arial</vt:lpstr>
      <vt:lpstr>宋体</vt:lpstr>
      <vt:lpstr>Wingdings</vt:lpstr>
      <vt:lpstr>Times New Roman</vt:lpstr>
      <vt:lpstr>华文中宋</vt:lpstr>
      <vt:lpstr>微软雅黑</vt:lpstr>
      <vt:lpstr>Calibri</vt:lpstr>
      <vt:lpstr>Helvetica</vt:lpstr>
      <vt:lpstr>PMingLiU-ExtB</vt:lpstr>
      <vt:lpstr>Impact</vt:lpstr>
      <vt:lpstr>等线</vt:lpstr>
      <vt:lpstr>Arial Unicode MS</vt:lpstr>
      <vt:lpstr>等线 Light</vt:lpstr>
      <vt:lpstr>Calibri Light</vt:lpstr>
      <vt:lpstr>PMingLiU</vt:lpstr>
      <vt:lpstr>SWAstro</vt:lpstr>
      <vt:lpstr>Calibri</vt:lpstr>
      <vt:lpstr>PMingLiU</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S202487373</cp:lastModifiedBy>
  <cp:revision>2488</cp:revision>
  <dcterms:created xsi:type="dcterms:W3CDTF">2019-05-02T06:45:00Z</dcterms:created>
  <dcterms:modified xsi:type="dcterms:W3CDTF">2025-05-17T08:46:40Z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482483A4E55C4AB0A3DE6D13BFEFEA83_13</vt:lpwstr>
  </property>
</Properties>
</file>